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5"/>
  </p:notesMasterIdLst>
  <p:sldIdLst>
    <p:sldId id="263" r:id="rId2"/>
    <p:sldId id="264" r:id="rId3"/>
    <p:sldId id="265" r:id="rId4"/>
    <p:sldId id="275" r:id="rId5"/>
    <p:sldId id="269" r:id="rId6"/>
    <p:sldId id="267" r:id="rId7"/>
    <p:sldId id="262" r:id="rId8"/>
    <p:sldId id="268" r:id="rId9"/>
    <p:sldId id="270" r:id="rId10"/>
    <p:sldId id="279" r:id="rId11"/>
    <p:sldId id="271" r:id="rId12"/>
    <p:sldId id="272" r:id="rId13"/>
    <p:sldId id="273" r:id="rId14"/>
    <p:sldId id="274" r:id="rId15"/>
    <p:sldId id="260" r:id="rId16"/>
    <p:sldId id="261" r:id="rId17"/>
    <p:sldId id="259" r:id="rId18"/>
    <p:sldId id="277" r:id="rId19"/>
    <p:sldId id="278" r:id="rId20"/>
    <p:sldId id="276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ylor Wells" initials="T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800000"/>
    <a:srgbClr val="F07F09"/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81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241E2-F4F9-4533-AB04-0D25754686EC}" type="doc">
      <dgm:prSet loTypeId="urn:microsoft.com/office/officeart/2005/8/layout/hierarchy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BEDCB2-7F9B-4A8D-B61D-BAA73F689549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4680204B-1481-4678-B073-7103B5391E31}" type="parTrans" cxnId="{BA463DC1-EA02-4F62-88E6-CEC7F385208F}">
      <dgm:prSet/>
      <dgm:spPr/>
      <dgm:t>
        <a:bodyPr/>
        <a:lstStyle/>
        <a:p>
          <a:endParaRPr lang="en-US"/>
        </a:p>
      </dgm:t>
    </dgm:pt>
    <dgm:pt modelId="{A5658ACB-E603-4B6B-9600-FF7925918A4F}" type="sibTrans" cxnId="{BA463DC1-EA02-4F62-88E6-CEC7F385208F}">
      <dgm:prSet/>
      <dgm:spPr/>
      <dgm:t>
        <a:bodyPr/>
        <a:lstStyle/>
        <a:p>
          <a:endParaRPr lang="en-US"/>
        </a:p>
      </dgm:t>
    </dgm:pt>
    <dgm:pt modelId="{52841F26-AF33-4A16-B555-A39FA3ACC467}">
      <dgm:prSet phldrT="[Text]"/>
      <dgm:spPr/>
      <dgm:t>
        <a:bodyPr/>
        <a:lstStyle/>
        <a:p>
          <a:r>
            <a:rPr lang="en-US" dirty="0" smtClean="0"/>
            <a:t>Presentation</a:t>
          </a:r>
          <a:endParaRPr lang="en-US" dirty="0"/>
        </a:p>
      </dgm:t>
    </dgm:pt>
    <dgm:pt modelId="{865A5B3B-0781-4161-96A9-6B97E9CC98EC}" type="parTrans" cxnId="{52576CF9-7A20-4BE2-8999-6AFB7C31AEF6}">
      <dgm:prSet/>
      <dgm:spPr/>
      <dgm:t>
        <a:bodyPr/>
        <a:lstStyle/>
        <a:p>
          <a:endParaRPr lang="en-US"/>
        </a:p>
      </dgm:t>
    </dgm:pt>
    <dgm:pt modelId="{BF74147E-D9CC-4126-8CC3-7B76119BA09D}" type="sibTrans" cxnId="{52576CF9-7A20-4BE2-8999-6AFB7C31AEF6}">
      <dgm:prSet/>
      <dgm:spPr/>
      <dgm:t>
        <a:bodyPr/>
        <a:lstStyle/>
        <a:p>
          <a:endParaRPr lang="en-US"/>
        </a:p>
      </dgm:t>
    </dgm:pt>
    <dgm:pt modelId="{E3F762E1-BAA6-44C0-A721-A0712DC93618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D2001C10-FE80-495B-BF20-2C1BA4246C88}" type="parTrans" cxnId="{BE700778-62A3-479D-B756-908D0B1B76E7}">
      <dgm:prSet/>
      <dgm:spPr/>
      <dgm:t>
        <a:bodyPr/>
        <a:lstStyle/>
        <a:p>
          <a:endParaRPr lang="en-US"/>
        </a:p>
      </dgm:t>
    </dgm:pt>
    <dgm:pt modelId="{D79FD09B-2DC7-4D82-8EB5-6227A5B9BEBE}" type="sibTrans" cxnId="{BE700778-62A3-479D-B756-908D0B1B76E7}">
      <dgm:prSet/>
      <dgm:spPr/>
      <dgm:t>
        <a:bodyPr/>
        <a:lstStyle/>
        <a:p>
          <a:endParaRPr lang="en-US"/>
        </a:p>
      </dgm:t>
    </dgm:pt>
    <dgm:pt modelId="{BA823D0D-E19D-4EAB-BB05-9E62BC25DB92}">
      <dgm:prSet phldrT="[Text]"/>
      <dgm:spPr/>
      <dgm:t>
        <a:bodyPr/>
        <a:lstStyle/>
        <a:p>
          <a:r>
            <a:rPr lang="en-US" dirty="0" smtClean="0"/>
            <a:t>Session</a:t>
          </a:r>
          <a:endParaRPr lang="en-US" dirty="0"/>
        </a:p>
      </dgm:t>
    </dgm:pt>
    <dgm:pt modelId="{79275F17-3C3A-4929-BA87-127815060F2E}" type="parTrans" cxnId="{A46FB379-1722-497B-9AB8-204AB9A8F680}">
      <dgm:prSet/>
      <dgm:spPr/>
      <dgm:t>
        <a:bodyPr/>
        <a:lstStyle/>
        <a:p>
          <a:endParaRPr lang="en-US"/>
        </a:p>
      </dgm:t>
    </dgm:pt>
    <dgm:pt modelId="{B635FE73-5D76-4C23-B220-67E84CF4892E}" type="sibTrans" cxnId="{A46FB379-1722-497B-9AB8-204AB9A8F680}">
      <dgm:prSet/>
      <dgm:spPr/>
      <dgm:t>
        <a:bodyPr/>
        <a:lstStyle/>
        <a:p>
          <a:endParaRPr lang="en-US"/>
        </a:p>
      </dgm:t>
    </dgm:pt>
    <dgm:pt modelId="{5E3766E9-2492-41CE-8469-7AC77676B0ED}">
      <dgm:prSet phldrT="[Text]"/>
      <dgm:spPr/>
      <dgm:t>
        <a:bodyPr/>
        <a:lstStyle/>
        <a:p>
          <a:r>
            <a:rPr lang="en-US" dirty="0" smtClean="0"/>
            <a:t>Transport</a:t>
          </a:r>
          <a:endParaRPr lang="en-US" dirty="0"/>
        </a:p>
      </dgm:t>
    </dgm:pt>
    <dgm:pt modelId="{9397F400-61DD-4D2A-820C-B1A6A3F9AFE1}" type="parTrans" cxnId="{477207B4-AC2D-4327-B43A-D1E8F77E19FE}">
      <dgm:prSet/>
      <dgm:spPr/>
      <dgm:t>
        <a:bodyPr/>
        <a:lstStyle/>
        <a:p>
          <a:endParaRPr lang="en-US"/>
        </a:p>
      </dgm:t>
    </dgm:pt>
    <dgm:pt modelId="{12416A4C-261B-489D-B4E0-967393252D52}" type="sibTrans" cxnId="{477207B4-AC2D-4327-B43A-D1E8F77E19FE}">
      <dgm:prSet/>
      <dgm:spPr/>
      <dgm:t>
        <a:bodyPr/>
        <a:lstStyle/>
        <a:p>
          <a:endParaRPr lang="en-US"/>
        </a:p>
      </dgm:t>
    </dgm:pt>
    <dgm:pt modelId="{1647CE51-B034-4666-A4BD-647CF47F2758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F499FE30-C013-47B4-A338-387C5A305D4F}" type="parTrans" cxnId="{E3CA3419-046B-4CC6-B94E-5DA260D87267}">
      <dgm:prSet/>
      <dgm:spPr/>
      <dgm:t>
        <a:bodyPr/>
        <a:lstStyle/>
        <a:p>
          <a:endParaRPr lang="en-US"/>
        </a:p>
      </dgm:t>
    </dgm:pt>
    <dgm:pt modelId="{B6C11542-489F-4E68-A156-928D0099BBC8}" type="sibTrans" cxnId="{E3CA3419-046B-4CC6-B94E-5DA260D87267}">
      <dgm:prSet/>
      <dgm:spPr/>
      <dgm:t>
        <a:bodyPr/>
        <a:lstStyle/>
        <a:p>
          <a:endParaRPr lang="en-US"/>
        </a:p>
      </dgm:t>
    </dgm:pt>
    <dgm:pt modelId="{822F7E8A-2C9C-49CF-8ABB-950DCBB610AF}">
      <dgm:prSet phldrT="[Text]"/>
      <dgm:spPr/>
      <dgm:t>
        <a:bodyPr/>
        <a:lstStyle/>
        <a:p>
          <a:r>
            <a:rPr lang="en-US" dirty="0" smtClean="0"/>
            <a:t>Data Link</a:t>
          </a:r>
          <a:endParaRPr lang="en-US" dirty="0"/>
        </a:p>
      </dgm:t>
    </dgm:pt>
    <dgm:pt modelId="{845A2EC4-4D1C-434F-8FA7-979A96D0EF77}" type="parTrans" cxnId="{C7E99282-437E-4C05-B4B9-E18D0D0CC9EB}">
      <dgm:prSet/>
      <dgm:spPr/>
      <dgm:t>
        <a:bodyPr/>
        <a:lstStyle/>
        <a:p>
          <a:endParaRPr lang="en-US"/>
        </a:p>
      </dgm:t>
    </dgm:pt>
    <dgm:pt modelId="{24183B91-6AC6-4B0D-9D8F-5BA9C37F227B}" type="sibTrans" cxnId="{C7E99282-437E-4C05-B4B9-E18D0D0CC9EB}">
      <dgm:prSet/>
      <dgm:spPr/>
      <dgm:t>
        <a:bodyPr/>
        <a:lstStyle/>
        <a:p>
          <a:endParaRPr lang="en-US"/>
        </a:p>
      </dgm:t>
    </dgm:pt>
    <dgm:pt modelId="{BF931DAB-9CFC-43A9-9D2D-91A5F981D5BD}">
      <dgm:prSet phldrT="[Text]"/>
      <dgm:spPr/>
      <dgm:t>
        <a:bodyPr/>
        <a:lstStyle/>
        <a:p>
          <a:r>
            <a:rPr lang="en-US" dirty="0" smtClean="0"/>
            <a:t>Transport</a:t>
          </a:r>
          <a:endParaRPr lang="en-US" dirty="0"/>
        </a:p>
      </dgm:t>
    </dgm:pt>
    <dgm:pt modelId="{ACD8318B-A665-4A51-A946-791F8985260B}" type="parTrans" cxnId="{E0F17DDD-E009-40A4-8868-DA0B1D129E3D}">
      <dgm:prSet/>
      <dgm:spPr/>
      <dgm:t>
        <a:bodyPr/>
        <a:lstStyle/>
        <a:p>
          <a:endParaRPr lang="en-US"/>
        </a:p>
      </dgm:t>
    </dgm:pt>
    <dgm:pt modelId="{2A9E7979-C5D5-489F-86E8-050273EF1923}" type="sibTrans" cxnId="{E0F17DDD-E009-40A4-8868-DA0B1D129E3D}">
      <dgm:prSet/>
      <dgm:spPr/>
      <dgm:t>
        <a:bodyPr/>
        <a:lstStyle/>
        <a:p>
          <a:endParaRPr lang="en-US"/>
        </a:p>
      </dgm:t>
    </dgm:pt>
    <dgm:pt modelId="{3B08CFF9-5BD6-4498-8226-85EF0A1D6E11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757AF472-CD0A-46AC-BA39-DE70C7F58998}" type="parTrans" cxnId="{BD4D5A4C-FC35-4C28-8B22-4E584BA10E5A}">
      <dgm:prSet/>
      <dgm:spPr/>
      <dgm:t>
        <a:bodyPr/>
        <a:lstStyle/>
        <a:p>
          <a:endParaRPr lang="en-US"/>
        </a:p>
      </dgm:t>
    </dgm:pt>
    <dgm:pt modelId="{999457A8-3737-425E-B4A8-81DF4340722A}" type="sibTrans" cxnId="{BD4D5A4C-FC35-4C28-8B22-4E584BA10E5A}">
      <dgm:prSet/>
      <dgm:spPr/>
      <dgm:t>
        <a:bodyPr/>
        <a:lstStyle/>
        <a:p>
          <a:endParaRPr lang="en-US"/>
        </a:p>
      </dgm:t>
    </dgm:pt>
    <dgm:pt modelId="{8ED62DE0-F1EE-414D-8216-A3D487D7B4AC}">
      <dgm:prSet phldrT="[Text]"/>
      <dgm:spPr/>
      <dgm:t>
        <a:bodyPr/>
        <a:lstStyle/>
        <a:p>
          <a:r>
            <a:rPr lang="en-US" dirty="0" smtClean="0"/>
            <a:t>Data Link</a:t>
          </a:r>
          <a:endParaRPr lang="en-US" dirty="0"/>
        </a:p>
      </dgm:t>
    </dgm:pt>
    <dgm:pt modelId="{97C74AB3-18A3-496B-B3D0-F34E678A1682}" type="parTrans" cxnId="{DF2ABA15-4370-4E1E-8590-897C8DD4857B}">
      <dgm:prSet/>
      <dgm:spPr/>
      <dgm:t>
        <a:bodyPr/>
        <a:lstStyle/>
        <a:p>
          <a:endParaRPr lang="en-US"/>
        </a:p>
      </dgm:t>
    </dgm:pt>
    <dgm:pt modelId="{B5D0B46E-340F-4038-9D68-4D222605B854}" type="sibTrans" cxnId="{DF2ABA15-4370-4E1E-8590-897C8DD4857B}">
      <dgm:prSet/>
      <dgm:spPr/>
      <dgm:t>
        <a:bodyPr/>
        <a:lstStyle/>
        <a:p>
          <a:endParaRPr lang="en-US"/>
        </a:p>
      </dgm:t>
    </dgm:pt>
    <dgm:pt modelId="{5A481099-45E5-4864-B2DE-06BE141C3E73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99E4C331-8BF0-4800-BC11-FD2567BEBBC7}" type="parTrans" cxnId="{65950E75-AF71-40D6-B74F-89DD4EFB3EE2}">
      <dgm:prSet/>
      <dgm:spPr/>
      <dgm:t>
        <a:bodyPr/>
        <a:lstStyle/>
        <a:p>
          <a:endParaRPr lang="en-US"/>
        </a:p>
      </dgm:t>
    </dgm:pt>
    <dgm:pt modelId="{F20B82AA-2CF2-4462-A8CC-E17CFFF69356}" type="sibTrans" cxnId="{65950E75-AF71-40D6-B74F-89DD4EFB3EE2}">
      <dgm:prSet/>
      <dgm:spPr/>
      <dgm:t>
        <a:bodyPr/>
        <a:lstStyle/>
        <a:p>
          <a:endParaRPr lang="en-US"/>
        </a:p>
      </dgm:t>
    </dgm:pt>
    <dgm:pt modelId="{D5D18FCF-DCFC-47F9-8559-FCF03EE57D02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EF8B4A6C-6E5F-4223-902E-BBC317B1A1D8}" type="sibTrans" cxnId="{879B29AD-9EDD-47D6-BFDD-CFDEC1D80FC8}">
      <dgm:prSet/>
      <dgm:spPr/>
      <dgm:t>
        <a:bodyPr/>
        <a:lstStyle/>
        <a:p>
          <a:endParaRPr lang="en-US"/>
        </a:p>
      </dgm:t>
    </dgm:pt>
    <dgm:pt modelId="{EEEB6162-E2D1-44AF-8AB1-ECB814AC5993}" type="parTrans" cxnId="{879B29AD-9EDD-47D6-BFDD-CFDEC1D80FC8}">
      <dgm:prSet/>
      <dgm:spPr/>
      <dgm:t>
        <a:bodyPr/>
        <a:lstStyle/>
        <a:p>
          <a:endParaRPr lang="en-US"/>
        </a:p>
      </dgm:t>
    </dgm:pt>
    <dgm:pt modelId="{4E9ABC2C-B88B-407F-9767-F830AD368DBD}" type="pres">
      <dgm:prSet presAssocID="{42E241E2-F4F9-4533-AB04-0D25754686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D453A0-C974-4604-A640-6246A3C5EE03}" type="pres">
      <dgm:prSet presAssocID="{1CBEDCB2-7F9B-4A8D-B61D-BAA73F689549}" presName="vertOne" presStyleCnt="0"/>
      <dgm:spPr/>
      <dgm:t>
        <a:bodyPr/>
        <a:lstStyle/>
        <a:p>
          <a:endParaRPr lang="en-US"/>
        </a:p>
      </dgm:t>
    </dgm:pt>
    <dgm:pt modelId="{9574D11A-893D-49BE-A0A3-525EE8E9739B}" type="pres">
      <dgm:prSet presAssocID="{1CBEDCB2-7F9B-4A8D-B61D-BAA73F689549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66EEFB-FFC2-4931-BB70-9048CEC13B35}" type="pres">
      <dgm:prSet presAssocID="{1CBEDCB2-7F9B-4A8D-B61D-BAA73F689549}" presName="parTransOne" presStyleCnt="0"/>
      <dgm:spPr/>
      <dgm:t>
        <a:bodyPr/>
        <a:lstStyle/>
        <a:p>
          <a:endParaRPr lang="en-US"/>
        </a:p>
      </dgm:t>
    </dgm:pt>
    <dgm:pt modelId="{A46920E0-DF86-436B-AEA7-723D4D9924A8}" type="pres">
      <dgm:prSet presAssocID="{1CBEDCB2-7F9B-4A8D-B61D-BAA73F689549}" presName="horzOne" presStyleCnt="0"/>
      <dgm:spPr/>
      <dgm:t>
        <a:bodyPr/>
        <a:lstStyle/>
        <a:p>
          <a:endParaRPr lang="en-US"/>
        </a:p>
      </dgm:t>
    </dgm:pt>
    <dgm:pt modelId="{95483855-0C83-4DF8-9606-090017F5EE68}" type="pres">
      <dgm:prSet presAssocID="{52841F26-AF33-4A16-B555-A39FA3ACC467}" presName="vertTwo" presStyleCnt="0"/>
      <dgm:spPr/>
      <dgm:t>
        <a:bodyPr/>
        <a:lstStyle/>
        <a:p>
          <a:endParaRPr lang="en-US"/>
        </a:p>
      </dgm:t>
    </dgm:pt>
    <dgm:pt modelId="{959AA07A-EA45-4D8B-9CB9-B6A9E29BEA04}" type="pres">
      <dgm:prSet presAssocID="{52841F26-AF33-4A16-B555-A39FA3ACC46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684E5-DD19-4A24-B2F1-EE64D1D385C1}" type="pres">
      <dgm:prSet presAssocID="{52841F26-AF33-4A16-B555-A39FA3ACC467}" presName="parTransTwo" presStyleCnt="0"/>
      <dgm:spPr/>
      <dgm:t>
        <a:bodyPr/>
        <a:lstStyle/>
        <a:p>
          <a:endParaRPr lang="en-US"/>
        </a:p>
      </dgm:t>
    </dgm:pt>
    <dgm:pt modelId="{B8152382-743F-45AF-83D1-B34792F7F10C}" type="pres">
      <dgm:prSet presAssocID="{52841F26-AF33-4A16-B555-A39FA3ACC467}" presName="horzTwo" presStyleCnt="0"/>
      <dgm:spPr/>
      <dgm:t>
        <a:bodyPr/>
        <a:lstStyle/>
        <a:p>
          <a:endParaRPr lang="en-US"/>
        </a:p>
      </dgm:t>
    </dgm:pt>
    <dgm:pt modelId="{FBCD6BE2-E065-410E-96CE-219598BB17A0}" type="pres">
      <dgm:prSet presAssocID="{BA823D0D-E19D-4EAB-BB05-9E62BC25DB92}" presName="vertThree" presStyleCnt="0"/>
      <dgm:spPr/>
      <dgm:t>
        <a:bodyPr/>
        <a:lstStyle/>
        <a:p>
          <a:endParaRPr lang="en-US"/>
        </a:p>
      </dgm:t>
    </dgm:pt>
    <dgm:pt modelId="{07963684-74F7-497A-9F62-CAEDE90C5BC3}" type="pres">
      <dgm:prSet presAssocID="{BA823D0D-E19D-4EAB-BB05-9E62BC25DB92}" presName="txThree" presStyleLbl="node3" presStyleIdx="0" presStyleCnt="2" custLinFactNeighborY="7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01A5F-02D0-4048-93C5-9C5E7D7155DF}" type="pres">
      <dgm:prSet presAssocID="{BA823D0D-E19D-4EAB-BB05-9E62BC25DB92}" presName="parTransThree" presStyleCnt="0"/>
      <dgm:spPr/>
      <dgm:t>
        <a:bodyPr/>
        <a:lstStyle/>
        <a:p>
          <a:endParaRPr lang="en-US"/>
        </a:p>
      </dgm:t>
    </dgm:pt>
    <dgm:pt modelId="{E0A31710-27CD-43D8-8BA7-6565B4CEC210}" type="pres">
      <dgm:prSet presAssocID="{BA823D0D-E19D-4EAB-BB05-9E62BC25DB92}" presName="horzThree" presStyleCnt="0"/>
      <dgm:spPr/>
      <dgm:t>
        <a:bodyPr/>
        <a:lstStyle/>
        <a:p>
          <a:endParaRPr lang="en-US"/>
        </a:p>
      </dgm:t>
    </dgm:pt>
    <dgm:pt modelId="{3AD1A693-9300-4602-86E3-524AF14488CB}" type="pres">
      <dgm:prSet presAssocID="{5E3766E9-2492-41CE-8469-7AC77676B0ED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E7F10E-BC39-40E5-8AA7-C19DB1EA3784}" type="pres">
      <dgm:prSet presAssocID="{5E3766E9-2492-41CE-8469-7AC77676B0ED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74E30A-0026-4FF4-8449-FCF9CAEBF127}" type="pres">
      <dgm:prSet presAssocID="{5E3766E9-2492-41CE-8469-7AC77676B0ED}" presName="parTransFour" presStyleCnt="0"/>
      <dgm:spPr/>
      <dgm:t>
        <a:bodyPr/>
        <a:lstStyle/>
        <a:p>
          <a:endParaRPr lang="en-US"/>
        </a:p>
      </dgm:t>
    </dgm:pt>
    <dgm:pt modelId="{B0A53485-D091-4A68-8C34-AD6B5D71C064}" type="pres">
      <dgm:prSet presAssocID="{5E3766E9-2492-41CE-8469-7AC77676B0ED}" presName="horzFour" presStyleCnt="0"/>
      <dgm:spPr/>
      <dgm:t>
        <a:bodyPr/>
        <a:lstStyle/>
        <a:p>
          <a:endParaRPr lang="en-US"/>
        </a:p>
      </dgm:t>
    </dgm:pt>
    <dgm:pt modelId="{9C2805FF-B521-4DBC-A1E4-08C1DD2ACA09}" type="pres">
      <dgm:prSet presAssocID="{1647CE51-B034-4666-A4BD-647CF47F2758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9E3C5-2AD2-4CEE-87D4-026B7F220F3B}" type="pres">
      <dgm:prSet presAssocID="{1647CE51-B034-4666-A4BD-647CF47F2758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FFEB7B-793F-4E54-A28F-02EFCDBE30DA}" type="pres">
      <dgm:prSet presAssocID="{1647CE51-B034-4666-A4BD-647CF47F2758}" presName="parTransFour" presStyleCnt="0"/>
      <dgm:spPr/>
      <dgm:t>
        <a:bodyPr/>
        <a:lstStyle/>
        <a:p>
          <a:endParaRPr lang="en-US"/>
        </a:p>
      </dgm:t>
    </dgm:pt>
    <dgm:pt modelId="{F4231601-7D1B-48EC-B6FC-8248D446C341}" type="pres">
      <dgm:prSet presAssocID="{1647CE51-B034-4666-A4BD-647CF47F2758}" presName="horzFour" presStyleCnt="0"/>
      <dgm:spPr/>
      <dgm:t>
        <a:bodyPr/>
        <a:lstStyle/>
        <a:p>
          <a:endParaRPr lang="en-US"/>
        </a:p>
      </dgm:t>
    </dgm:pt>
    <dgm:pt modelId="{EDF076E6-25D9-4D99-9690-50096E4EA441}" type="pres">
      <dgm:prSet presAssocID="{822F7E8A-2C9C-49CF-8ABB-950DCBB610AF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96654D-5430-46AD-8DD8-6B9321045F6B}" type="pres">
      <dgm:prSet presAssocID="{822F7E8A-2C9C-49CF-8ABB-950DCBB610AF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D8F535-F4E0-4B6E-870F-AD5F143AF098}" type="pres">
      <dgm:prSet presAssocID="{822F7E8A-2C9C-49CF-8ABB-950DCBB610AF}" presName="parTransFour" presStyleCnt="0"/>
      <dgm:spPr/>
      <dgm:t>
        <a:bodyPr/>
        <a:lstStyle/>
        <a:p>
          <a:endParaRPr lang="en-US"/>
        </a:p>
      </dgm:t>
    </dgm:pt>
    <dgm:pt modelId="{86BAA7EB-B129-4EF0-BA30-A109562D3973}" type="pres">
      <dgm:prSet presAssocID="{822F7E8A-2C9C-49CF-8ABB-950DCBB610AF}" presName="horzFour" presStyleCnt="0"/>
      <dgm:spPr/>
      <dgm:t>
        <a:bodyPr/>
        <a:lstStyle/>
        <a:p>
          <a:endParaRPr lang="en-US"/>
        </a:p>
      </dgm:t>
    </dgm:pt>
    <dgm:pt modelId="{826EF3B6-4D02-450C-B5A2-97E7B3C4F3C2}" type="pres">
      <dgm:prSet presAssocID="{D5D18FCF-DCFC-47F9-8559-FCF03EE57D0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309358-ED6C-4D3F-B9C2-947F699AAD00}" type="pres">
      <dgm:prSet presAssocID="{D5D18FCF-DCFC-47F9-8559-FCF03EE57D02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409BB-329C-4750-B261-5388AB4A6821}" type="pres">
      <dgm:prSet presAssocID="{D5D18FCF-DCFC-47F9-8559-FCF03EE57D02}" presName="horzFour" presStyleCnt="0"/>
      <dgm:spPr/>
      <dgm:t>
        <a:bodyPr/>
        <a:lstStyle/>
        <a:p>
          <a:endParaRPr lang="en-US"/>
        </a:p>
      </dgm:t>
    </dgm:pt>
    <dgm:pt modelId="{65391DBD-B601-400A-977A-51E703D5004C}" type="pres">
      <dgm:prSet presAssocID="{A5658ACB-E603-4B6B-9600-FF7925918A4F}" presName="sibSpaceOne" presStyleCnt="0"/>
      <dgm:spPr/>
      <dgm:t>
        <a:bodyPr/>
        <a:lstStyle/>
        <a:p>
          <a:endParaRPr lang="en-US"/>
        </a:p>
      </dgm:t>
    </dgm:pt>
    <dgm:pt modelId="{78DE0D9C-B83B-4383-A215-A650275BAC90}" type="pres">
      <dgm:prSet presAssocID="{E3F762E1-BAA6-44C0-A721-A0712DC93618}" presName="vertOne" presStyleCnt="0"/>
      <dgm:spPr/>
      <dgm:t>
        <a:bodyPr/>
        <a:lstStyle/>
        <a:p>
          <a:endParaRPr lang="en-US"/>
        </a:p>
      </dgm:t>
    </dgm:pt>
    <dgm:pt modelId="{18878F00-7696-4E35-B5EA-02E4CF9CA623}" type="pres">
      <dgm:prSet presAssocID="{E3F762E1-BAA6-44C0-A721-A0712DC93618}" presName="txOne" presStyleLbl="node0" presStyleIdx="1" presStyleCnt="2" custScaleY="3229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7E8A69-AFD0-4DE6-BDF4-02015FDA9A42}" type="pres">
      <dgm:prSet presAssocID="{E3F762E1-BAA6-44C0-A721-A0712DC93618}" presName="parTransOne" presStyleCnt="0"/>
      <dgm:spPr/>
      <dgm:t>
        <a:bodyPr/>
        <a:lstStyle/>
        <a:p>
          <a:endParaRPr lang="en-US"/>
        </a:p>
      </dgm:t>
    </dgm:pt>
    <dgm:pt modelId="{6BFBB280-8126-4858-9B7C-8CE8EFCB7163}" type="pres">
      <dgm:prSet presAssocID="{E3F762E1-BAA6-44C0-A721-A0712DC93618}" presName="horzOne" presStyleCnt="0"/>
      <dgm:spPr/>
      <dgm:t>
        <a:bodyPr/>
        <a:lstStyle/>
        <a:p>
          <a:endParaRPr lang="en-US"/>
        </a:p>
      </dgm:t>
    </dgm:pt>
    <dgm:pt modelId="{9B6EDE8F-A181-4638-A66C-11FAEC62BF4C}" type="pres">
      <dgm:prSet presAssocID="{BF931DAB-9CFC-43A9-9D2D-91A5F981D5BD}" presName="vertTwo" presStyleCnt="0"/>
      <dgm:spPr/>
      <dgm:t>
        <a:bodyPr/>
        <a:lstStyle/>
        <a:p>
          <a:endParaRPr lang="en-US"/>
        </a:p>
      </dgm:t>
    </dgm:pt>
    <dgm:pt modelId="{A3289771-A1BD-42A3-A4CD-1041592FCC70}" type="pres">
      <dgm:prSet presAssocID="{BF931DAB-9CFC-43A9-9D2D-91A5F981D5B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F4820-C4AA-4E45-B3B8-FF89758FFBBB}" type="pres">
      <dgm:prSet presAssocID="{BF931DAB-9CFC-43A9-9D2D-91A5F981D5BD}" presName="parTransTwo" presStyleCnt="0"/>
      <dgm:spPr/>
      <dgm:t>
        <a:bodyPr/>
        <a:lstStyle/>
        <a:p>
          <a:endParaRPr lang="en-US"/>
        </a:p>
      </dgm:t>
    </dgm:pt>
    <dgm:pt modelId="{47039015-D6A0-40ED-931B-03F84BE00199}" type="pres">
      <dgm:prSet presAssocID="{BF931DAB-9CFC-43A9-9D2D-91A5F981D5BD}" presName="horzTwo" presStyleCnt="0"/>
      <dgm:spPr/>
      <dgm:t>
        <a:bodyPr/>
        <a:lstStyle/>
        <a:p>
          <a:endParaRPr lang="en-US"/>
        </a:p>
      </dgm:t>
    </dgm:pt>
    <dgm:pt modelId="{F594727B-C531-40DE-9001-87AD7C51F362}" type="pres">
      <dgm:prSet presAssocID="{3B08CFF9-5BD6-4498-8226-85EF0A1D6E11}" presName="vertThree" presStyleCnt="0"/>
      <dgm:spPr/>
      <dgm:t>
        <a:bodyPr/>
        <a:lstStyle/>
        <a:p>
          <a:endParaRPr lang="en-US"/>
        </a:p>
      </dgm:t>
    </dgm:pt>
    <dgm:pt modelId="{E5E48DC3-0B93-48A2-817D-76B763F8D6AA}" type="pres">
      <dgm:prSet presAssocID="{3B08CFF9-5BD6-4498-8226-85EF0A1D6E1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2317A-D3ED-429A-A6D4-667316AB65E1}" type="pres">
      <dgm:prSet presAssocID="{3B08CFF9-5BD6-4498-8226-85EF0A1D6E11}" presName="parTransThree" presStyleCnt="0"/>
      <dgm:spPr/>
      <dgm:t>
        <a:bodyPr/>
        <a:lstStyle/>
        <a:p>
          <a:endParaRPr lang="en-US"/>
        </a:p>
      </dgm:t>
    </dgm:pt>
    <dgm:pt modelId="{1E15EAF2-0FE3-4FF9-BC88-159DE905C949}" type="pres">
      <dgm:prSet presAssocID="{3B08CFF9-5BD6-4498-8226-85EF0A1D6E11}" presName="horzThree" presStyleCnt="0"/>
      <dgm:spPr/>
      <dgm:t>
        <a:bodyPr/>
        <a:lstStyle/>
        <a:p>
          <a:endParaRPr lang="en-US"/>
        </a:p>
      </dgm:t>
    </dgm:pt>
    <dgm:pt modelId="{C9B486DB-A573-4072-BAB4-2905D7A5E691}" type="pres">
      <dgm:prSet presAssocID="{8ED62DE0-F1EE-414D-8216-A3D487D7B4AC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70DCD-9B87-4BB4-89A8-F62B33A5878E}" type="pres">
      <dgm:prSet presAssocID="{8ED62DE0-F1EE-414D-8216-A3D487D7B4AC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976C7-4028-4673-8352-7D8D86985A0A}" type="pres">
      <dgm:prSet presAssocID="{8ED62DE0-F1EE-414D-8216-A3D487D7B4AC}" presName="parTransFour" presStyleCnt="0"/>
      <dgm:spPr/>
      <dgm:t>
        <a:bodyPr/>
        <a:lstStyle/>
        <a:p>
          <a:endParaRPr lang="en-US"/>
        </a:p>
      </dgm:t>
    </dgm:pt>
    <dgm:pt modelId="{80DFB156-8F5D-4F4B-9370-9DCB90BCA5BD}" type="pres">
      <dgm:prSet presAssocID="{8ED62DE0-F1EE-414D-8216-A3D487D7B4AC}" presName="horzFour" presStyleCnt="0"/>
      <dgm:spPr/>
      <dgm:t>
        <a:bodyPr/>
        <a:lstStyle/>
        <a:p>
          <a:endParaRPr lang="en-US"/>
        </a:p>
      </dgm:t>
    </dgm:pt>
    <dgm:pt modelId="{A072C765-82F3-4E80-8D84-ECD6622FBD7A}" type="pres">
      <dgm:prSet presAssocID="{5A481099-45E5-4864-B2DE-06BE141C3E73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CC3988-F828-4B78-ADEF-FB6C815591F0}" type="pres">
      <dgm:prSet presAssocID="{5A481099-45E5-4864-B2DE-06BE141C3E73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4A7B5-B40A-405B-949F-F2E0FCE4CC6B}" type="pres">
      <dgm:prSet presAssocID="{5A481099-45E5-4864-B2DE-06BE141C3E73}" presName="horzFour" presStyleCnt="0"/>
      <dgm:spPr/>
      <dgm:t>
        <a:bodyPr/>
        <a:lstStyle/>
        <a:p>
          <a:endParaRPr lang="en-US"/>
        </a:p>
      </dgm:t>
    </dgm:pt>
  </dgm:ptLst>
  <dgm:cxnLst>
    <dgm:cxn modelId="{477207B4-AC2D-4327-B43A-D1E8F77E19FE}" srcId="{BA823D0D-E19D-4EAB-BB05-9E62BC25DB92}" destId="{5E3766E9-2492-41CE-8469-7AC77676B0ED}" srcOrd="0" destOrd="0" parTransId="{9397F400-61DD-4D2A-820C-B1A6A3F9AFE1}" sibTransId="{12416A4C-261B-489D-B4E0-967393252D52}"/>
    <dgm:cxn modelId="{F4AEE444-A1BF-403A-8FC7-0E808073349D}" type="presOf" srcId="{822F7E8A-2C9C-49CF-8ABB-950DCBB610AF}" destId="{A996654D-5430-46AD-8DD8-6B9321045F6B}" srcOrd="0" destOrd="0" presId="urn:microsoft.com/office/officeart/2005/8/layout/hierarchy4"/>
    <dgm:cxn modelId="{8024190A-C053-492D-B1DE-5C6840F6C802}" type="presOf" srcId="{BA823D0D-E19D-4EAB-BB05-9E62BC25DB92}" destId="{07963684-74F7-497A-9F62-CAEDE90C5BC3}" srcOrd="0" destOrd="0" presId="urn:microsoft.com/office/officeart/2005/8/layout/hierarchy4"/>
    <dgm:cxn modelId="{4B2E07E6-A5DD-472F-A86A-C453C7A46B35}" type="presOf" srcId="{1CBEDCB2-7F9B-4A8D-B61D-BAA73F689549}" destId="{9574D11A-893D-49BE-A0A3-525EE8E9739B}" srcOrd="0" destOrd="0" presId="urn:microsoft.com/office/officeart/2005/8/layout/hierarchy4"/>
    <dgm:cxn modelId="{E3CA3419-046B-4CC6-B94E-5DA260D87267}" srcId="{5E3766E9-2492-41CE-8469-7AC77676B0ED}" destId="{1647CE51-B034-4666-A4BD-647CF47F2758}" srcOrd="0" destOrd="0" parTransId="{F499FE30-C013-47B4-A338-387C5A305D4F}" sibTransId="{B6C11542-489F-4E68-A156-928D0099BBC8}"/>
    <dgm:cxn modelId="{BD4D5A4C-FC35-4C28-8B22-4E584BA10E5A}" srcId="{BF931DAB-9CFC-43A9-9D2D-91A5F981D5BD}" destId="{3B08CFF9-5BD6-4498-8226-85EF0A1D6E11}" srcOrd="0" destOrd="0" parTransId="{757AF472-CD0A-46AC-BA39-DE70C7F58998}" sibTransId="{999457A8-3737-425E-B4A8-81DF4340722A}"/>
    <dgm:cxn modelId="{DAD8FBDC-C725-4268-9D6D-EB72D6AEBE4A}" type="presOf" srcId="{E3F762E1-BAA6-44C0-A721-A0712DC93618}" destId="{18878F00-7696-4E35-B5EA-02E4CF9CA623}" srcOrd="0" destOrd="0" presId="urn:microsoft.com/office/officeart/2005/8/layout/hierarchy4"/>
    <dgm:cxn modelId="{BA463DC1-EA02-4F62-88E6-CEC7F385208F}" srcId="{42E241E2-F4F9-4533-AB04-0D25754686EC}" destId="{1CBEDCB2-7F9B-4A8D-B61D-BAA73F689549}" srcOrd="0" destOrd="0" parTransId="{4680204B-1481-4678-B073-7103B5391E31}" sibTransId="{A5658ACB-E603-4B6B-9600-FF7925918A4F}"/>
    <dgm:cxn modelId="{341ABC9C-BBBD-4F92-A1FB-3583714FE414}" type="presOf" srcId="{52841F26-AF33-4A16-B555-A39FA3ACC467}" destId="{959AA07A-EA45-4D8B-9CB9-B6A9E29BEA04}" srcOrd="0" destOrd="0" presId="urn:microsoft.com/office/officeart/2005/8/layout/hierarchy4"/>
    <dgm:cxn modelId="{4C6A3E82-5513-4A60-95B9-AA767232FAA3}" type="presOf" srcId="{5E3766E9-2492-41CE-8469-7AC77676B0ED}" destId="{51E7F10E-BC39-40E5-8AA7-C19DB1EA3784}" srcOrd="0" destOrd="0" presId="urn:microsoft.com/office/officeart/2005/8/layout/hierarchy4"/>
    <dgm:cxn modelId="{DF2ABA15-4370-4E1E-8590-897C8DD4857B}" srcId="{3B08CFF9-5BD6-4498-8226-85EF0A1D6E11}" destId="{8ED62DE0-F1EE-414D-8216-A3D487D7B4AC}" srcOrd="0" destOrd="0" parTransId="{97C74AB3-18A3-496B-B3D0-F34E678A1682}" sibTransId="{B5D0B46E-340F-4038-9D68-4D222605B854}"/>
    <dgm:cxn modelId="{E71DE954-B39E-4150-BCF4-5004F8AD2156}" type="presOf" srcId="{D5D18FCF-DCFC-47F9-8559-FCF03EE57D02}" destId="{71309358-ED6C-4D3F-B9C2-947F699AAD00}" srcOrd="0" destOrd="0" presId="urn:microsoft.com/office/officeart/2005/8/layout/hierarchy4"/>
    <dgm:cxn modelId="{E0F17DDD-E009-40A4-8868-DA0B1D129E3D}" srcId="{E3F762E1-BAA6-44C0-A721-A0712DC93618}" destId="{BF931DAB-9CFC-43A9-9D2D-91A5F981D5BD}" srcOrd="0" destOrd="0" parTransId="{ACD8318B-A665-4A51-A946-791F8985260B}" sibTransId="{2A9E7979-C5D5-489F-86E8-050273EF1923}"/>
    <dgm:cxn modelId="{BE700778-62A3-479D-B756-908D0B1B76E7}" srcId="{42E241E2-F4F9-4533-AB04-0D25754686EC}" destId="{E3F762E1-BAA6-44C0-A721-A0712DC93618}" srcOrd="1" destOrd="0" parTransId="{D2001C10-FE80-495B-BF20-2C1BA4246C88}" sibTransId="{D79FD09B-2DC7-4D82-8EB5-6227A5B9BEBE}"/>
    <dgm:cxn modelId="{7BC19253-894D-4842-942C-9458FEC5AA9D}" type="presOf" srcId="{8ED62DE0-F1EE-414D-8216-A3D487D7B4AC}" destId="{DFC70DCD-9B87-4BB4-89A8-F62B33A5878E}" srcOrd="0" destOrd="0" presId="urn:microsoft.com/office/officeart/2005/8/layout/hierarchy4"/>
    <dgm:cxn modelId="{65950E75-AF71-40D6-B74F-89DD4EFB3EE2}" srcId="{8ED62DE0-F1EE-414D-8216-A3D487D7B4AC}" destId="{5A481099-45E5-4864-B2DE-06BE141C3E73}" srcOrd="0" destOrd="0" parTransId="{99E4C331-8BF0-4800-BC11-FD2567BEBBC7}" sibTransId="{F20B82AA-2CF2-4462-A8CC-E17CFFF69356}"/>
    <dgm:cxn modelId="{879B29AD-9EDD-47D6-BFDD-CFDEC1D80FC8}" srcId="{822F7E8A-2C9C-49CF-8ABB-950DCBB610AF}" destId="{D5D18FCF-DCFC-47F9-8559-FCF03EE57D02}" srcOrd="0" destOrd="0" parTransId="{EEEB6162-E2D1-44AF-8AB1-ECB814AC5993}" sibTransId="{EF8B4A6C-6E5F-4223-902E-BBC317B1A1D8}"/>
    <dgm:cxn modelId="{5F4A5FF0-AD57-4201-965E-E6D7EF41C7AE}" type="presOf" srcId="{1647CE51-B034-4666-A4BD-647CF47F2758}" destId="{A169E3C5-2AD2-4CEE-87D4-026B7F220F3B}" srcOrd="0" destOrd="0" presId="urn:microsoft.com/office/officeart/2005/8/layout/hierarchy4"/>
    <dgm:cxn modelId="{C7E99282-437E-4C05-B4B9-E18D0D0CC9EB}" srcId="{1647CE51-B034-4666-A4BD-647CF47F2758}" destId="{822F7E8A-2C9C-49CF-8ABB-950DCBB610AF}" srcOrd="0" destOrd="0" parTransId="{845A2EC4-4D1C-434F-8FA7-979A96D0EF77}" sibTransId="{24183B91-6AC6-4B0D-9D8F-5BA9C37F227B}"/>
    <dgm:cxn modelId="{EBAA9DBA-DF13-4B1A-B5C3-CC44984C97BC}" type="presOf" srcId="{42E241E2-F4F9-4533-AB04-0D25754686EC}" destId="{4E9ABC2C-B88B-407F-9767-F830AD368DBD}" srcOrd="0" destOrd="0" presId="urn:microsoft.com/office/officeart/2005/8/layout/hierarchy4"/>
    <dgm:cxn modelId="{0513E10A-D470-4124-9DAF-15C88B46F37F}" type="presOf" srcId="{3B08CFF9-5BD6-4498-8226-85EF0A1D6E11}" destId="{E5E48DC3-0B93-48A2-817D-76B763F8D6AA}" srcOrd="0" destOrd="0" presId="urn:microsoft.com/office/officeart/2005/8/layout/hierarchy4"/>
    <dgm:cxn modelId="{52576CF9-7A20-4BE2-8999-6AFB7C31AEF6}" srcId="{1CBEDCB2-7F9B-4A8D-B61D-BAA73F689549}" destId="{52841F26-AF33-4A16-B555-A39FA3ACC467}" srcOrd="0" destOrd="0" parTransId="{865A5B3B-0781-4161-96A9-6B97E9CC98EC}" sibTransId="{BF74147E-D9CC-4126-8CC3-7B76119BA09D}"/>
    <dgm:cxn modelId="{8B5193A4-9A22-4FA8-B7C6-5E1A539B48CC}" type="presOf" srcId="{5A481099-45E5-4864-B2DE-06BE141C3E73}" destId="{0ECC3988-F828-4B78-ADEF-FB6C815591F0}" srcOrd="0" destOrd="0" presId="urn:microsoft.com/office/officeart/2005/8/layout/hierarchy4"/>
    <dgm:cxn modelId="{A46FB379-1722-497B-9AB8-204AB9A8F680}" srcId="{52841F26-AF33-4A16-B555-A39FA3ACC467}" destId="{BA823D0D-E19D-4EAB-BB05-9E62BC25DB92}" srcOrd="0" destOrd="0" parTransId="{79275F17-3C3A-4929-BA87-127815060F2E}" sibTransId="{B635FE73-5D76-4C23-B220-67E84CF4892E}"/>
    <dgm:cxn modelId="{E47E005B-4CB6-45DE-BC73-014178170D64}" type="presOf" srcId="{BF931DAB-9CFC-43A9-9D2D-91A5F981D5BD}" destId="{A3289771-A1BD-42A3-A4CD-1041592FCC70}" srcOrd="0" destOrd="0" presId="urn:microsoft.com/office/officeart/2005/8/layout/hierarchy4"/>
    <dgm:cxn modelId="{104089F5-647C-4328-8DBD-400D7ED98BDF}" type="presParOf" srcId="{4E9ABC2C-B88B-407F-9767-F830AD368DBD}" destId="{95D453A0-C974-4604-A640-6246A3C5EE03}" srcOrd="0" destOrd="0" presId="urn:microsoft.com/office/officeart/2005/8/layout/hierarchy4"/>
    <dgm:cxn modelId="{37828BC2-FA76-406B-8B60-3876956BB116}" type="presParOf" srcId="{95D453A0-C974-4604-A640-6246A3C5EE03}" destId="{9574D11A-893D-49BE-A0A3-525EE8E9739B}" srcOrd="0" destOrd="0" presId="urn:microsoft.com/office/officeart/2005/8/layout/hierarchy4"/>
    <dgm:cxn modelId="{456F2979-FAB4-46E5-B60F-ED8CA8B80C9A}" type="presParOf" srcId="{95D453A0-C974-4604-A640-6246A3C5EE03}" destId="{2166EEFB-FFC2-4931-BB70-9048CEC13B35}" srcOrd="1" destOrd="0" presId="urn:microsoft.com/office/officeart/2005/8/layout/hierarchy4"/>
    <dgm:cxn modelId="{DC8B4A9B-0930-4B67-A68F-47438B1C381B}" type="presParOf" srcId="{95D453A0-C974-4604-A640-6246A3C5EE03}" destId="{A46920E0-DF86-436B-AEA7-723D4D9924A8}" srcOrd="2" destOrd="0" presId="urn:microsoft.com/office/officeart/2005/8/layout/hierarchy4"/>
    <dgm:cxn modelId="{EB9CDA39-9DEC-4C86-8D84-F14D4E5C335E}" type="presParOf" srcId="{A46920E0-DF86-436B-AEA7-723D4D9924A8}" destId="{95483855-0C83-4DF8-9606-090017F5EE68}" srcOrd="0" destOrd="0" presId="urn:microsoft.com/office/officeart/2005/8/layout/hierarchy4"/>
    <dgm:cxn modelId="{2096F893-E24F-4FE9-9EA8-508B1815EAD7}" type="presParOf" srcId="{95483855-0C83-4DF8-9606-090017F5EE68}" destId="{959AA07A-EA45-4D8B-9CB9-B6A9E29BEA04}" srcOrd="0" destOrd="0" presId="urn:microsoft.com/office/officeart/2005/8/layout/hierarchy4"/>
    <dgm:cxn modelId="{A16C646C-1573-4A1E-9C47-288622FF251B}" type="presParOf" srcId="{95483855-0C83-4DF8-9606-090017F5EE68}" destId="{621684E5-DD19-4A24-B2F1-EE64D1D385C1}" srcOrd="1" destOrd="0" presId="urn:microsoft.com/office/officeart/2005/8/layout/hierarchy4"/>
    <dgm:cxn modelId="{3665C8FE-5492-4387-A39B-A37EF8B2C568}" type="presParOf" srcId="{95483855-0C83-4DF8-9606-090017F5EE68}" destId="{B8152382-743F-45AF-83D1-B34792F7F10C}" srcOrd="2" destOrd="0" presId="urn:microsoft.com/office/officeart/2005/8/layout/hierarchy4"/>
    <dgm:cxn modelId="{87A434FD-3558-4196-823B-E7FE001706A1}" type="presParOf" srcId="{B8152382-743F-45AF-83D1-B34792F7F10C}" destId="{FBCD6BE2-E065-410E-96CE-219598BB17A0}" srcOrd="0" destOrd="0" presId="urn:microsoft.com/office/officeart/2005/8/layout/hierarchy4"/>
    <dgm:cxn modelId="{75FA8E7B-B84F-46D4-9D8A-768F98F0996E}" type="presParOf" srcId="{FBCD6BE2-E065-410E-96CE-219598BB17A0}" destId="{07963684-74F7-497A-9F62-CAEDE90C5BC3}" srcOrd="0" destOrd="0" presId="urn:microsoft.com/office/officeart/2005/8/layout/hierarchy4"/>
    <dgm:cxn modelId="{28053315-D94B-4D94-A4BC-097B5AAA4FEC}" type="presParOf" srcId="{FBCD6BE2-E065-410E-96CE-219598BB17A0}" destId="{E2701A5F-02D0-4048-93C5-9C5E7D7155DF}" srcOrd="1" destOrd="0" presId="urn:microsoft.com/office/officeart/2005/8/layout/hierarchy4"/>
    <dgm:cxn modelId="{9811356C-1122-4417-9000-DD2403C7B8CE}" type="presParOf" srcId="{FBCD6BE2-E065-410E-96CE-219598BB17A0}" destId="{E0A31710-27CD-43D8-8BA7-6565B4CEC210}" srcOrd="2" destOrd="0" presId="urn:microsoft.com/office/officeart/2005/8/layout/hierarchy4"/>
    <dgm:cxn modelId="{147817B6-8E05-43D7-82C6-F0A920C6276D}" type="presParOf" srcId="{E0A31710-27CD-43D8-8BA7-6565B4CEC210}" destId="{3AD1A693-9300-4602-86E3-524AF14488CB}" srcOrd="0" destOrd="0" presId="urn:microsoft.com/office/officeart/2005/8/layout/hierarchy4"/>
    <dgm:cxn modelId="{2686E461-71F6-4E4B-9E57-402A2A429821}" type="presParOf" srcId="{3AD1A693-9300-4602-86E3-524AF14488CB}" destId="{51E7F10E-BC39-40E5-8AA7-C19DB1EA3784}" srcOrd="0" destOrd="0" presId="urn:microsoft.com/office/officeart/2005/8/layout/hierarchy4"/>
    <dgm:cxn modelId="{5C0CAB70-80CF-4BC1-9FCB-561BD65AD0B3}" type="presParOf" srcId="{3AD1A693-9300-4602-86E3-524AF14488CB}" destId="{2D74E30A-0026-4FF4-8449-FCF9CAEBF127}" srcOrd="1" destOrd="0" presId="urn:microsoft.com/office/officeart/2005/8/layout/hierarchy4"/>
    <dgm:cxn modelId="{F18632DB-2E69-4CAA-9068-831E9807A156}" type="presParOf" srcId="{3AD1A693-9300-4602-86E3-524AF14488CB}" destId="{B0A53485-D091-4A68-8C34-AD6B5D71C064}" srcOrd="2" destOrd="0" presId="urn:microsoft.com/office/officeart/2005/8/layout/hierarchy4"/>
    <dgm:cxn modelId="{2D7838B2-1610-41C9-91E6-72CEE4EB5D63}" type="presParOf" srcId="{B0A53485-D091-4A68-8C34-AD6B5D71C064}" destId="{9C2805FF-B521-4DBC-A1E4-08C1DD2ACA09}" srcOrd="0" destOrd="0" presId="urn:microsoft.com/office/officeart/2005/8/layout/hierarchy4"/>
    <dgm:cxn modelId="{DEFD6F97-967C-486C-8185-1A258BB4A7BF}" type="presParOf" srcId="{9C2805FF-B521-4DBC-A1E4-08C1DD2ACA09}" destId="{A169E3C5-2AD2-4CEE-87D4-026B7F220F3B}" srcOrd="0" destOrd="0" presId="urn:microsoft.com/office/officeart/2005/8/layout/hierarchy4"/>
    <dgm:cxn modelId="{17062884-5F09-4D73-9D8D-74D0245D684E}" type="presParOf" srcId="{9C2805FF-B521-4DBC-A1E4-08C1DD2ACA09}" destId="{D3FFEB7B-793F-4E54-A28F-02EFCDBE30DA}" srcOrd="1" destOrd="0" presId="urn:microsoft.com/office/officeart/2005/8/layout/hierarchy4"/>
    <dgm:cxn modelId="{4042E2E9-0C25-4C86-8491-5A3B25BC2BC8}" type="presParOf" srcId="{9C2805FF-B521-4DBC-A1E4-08C1DD2ACA09}" destId="{F4231601-7D1B-48EC-B6FC-8248D446C341}" srcOrd="2" destOrd="0" presId="urn:microsoft.com/office/officeart/2005/8/layout/hierarchy4"/>
    <dgm:cxn modelId="{62CF32F0-5BFD-498A-9060-AD3CEAE69401}" type="presParOf" srcId="{F4231601-7D1B-48EC-B6FC-8248D446C341}" destId="{EDF076E6-25D9-4D99-9690-50096E4EA441}" srcOrd="0" destOrd="0" presId="urn:microsoft.com/office/officeart/2005/8/layout/hierarchy4"/>
    <dgm:cxn modelId="{6E0F6F30-4DCB-4468-BC74-E8F506964B66}" type="presParOf" srcId="{EDF076E6-25D9-4D99-9690-50096E4EA441}" destId="{A996654D-5430-46AD-8DD8-6B9321045F6B}" srcOrd="0" destOrd="0" presId="urn:microsoft.com/office/officeart/2005/8/layout/hierarchy4"/>
    <dgm:cxn modelId="{E634C927-1464-4847-A90A-FCF3C673F3DB}" type="presParOf" srcId="{EDF076E6-25D9-4D99-9690-50096E4EA441}" destId="{00D8F535-F4E0-4B6E-870F-AD5F143AF098}" srcOrd="1" destOrd="0" presId="urn:microsoft.com/office/officeart/2005/8/layout/hierarchy4"/>
    <dgm:cxn modelId="{CB109B9F-02BC-4F84-B3A4-09379E843942}" type="presParOf" srcId="{EDF076E6-25D9-4D99-9690-50096E4EA441}" destId="{86BAA7EB-B129-4EF0-BA30-A109562D3973}" srcOrd="2" destOrd="0" presId="urn:microsoft.com/office/officeart/2005/8/layout/hierarchy4"/>
    <dgm:cxn modelId="{EB715D46-BE6C-4559-8959-304363067D28}" type="presParOf" srcId="{86BAA7EB-B129-4EF0-BA30-A109562D3973}" destId="{826EF3B6-4D02-450C-B5A2-97E7B3C4F3C2}" srcOrd="0" destOrd="0" presId="urn:microsoft.com/office/officeart/2005/8/layout/hierarchy4"/>
    <dgm:cxn modelId="{F19F5544-CDAC-46F6-AE27-1DC2397F58C6}" type="presParOf" srcId="{826EF3B6-4D02-450C-B5A2-97E7B3C4F3C2}" destId="{71309358-ED6C-4D3F-B9C2-947F699AAD00}" srcOrd="0" destOrd="0" presId="urn:microsoft.com/office/officeart/2005/8/layout/hierarchy4"/>
    <dgm:cxn modelId="{96F38282-6B6F-4AD7-B38D-E3A4AFB8D70C}" type="presParOf" srcId="{826EF3B6-4D02-450C-B5A2-97E7B3C4F3C2}" destId="{A31409BB-329C-4750-B261-5388AB4A6821}" srcOrd="1" destOrd="0" presId="urn:microsoft.com/office/officeart/2005/8/layout/hierarchy4"/>
    <dgm:cxn modelId="{62A96158-1F20-46C8-B6CC-B5C63A666063}" type="presParOf" srcId="{4E9ABC2C-B88B-407F-9767-F830AD368DBD}" destId="{65391DBD-B601-400A-977A-51E703D5004C}" srcOrd="1" destOrd="0" presId="urn:microsoft.com/office/officeart/2005/8/layout/hierarchy4"/>
    <dgm:cxn modelId="{EBB97FAD-57AA-48AC-9DA9-8DFE42E8709C}" type="presParOf" srcId="{4E9ABC2C-B88B-407F-9767-F830AD368DBD}" destId="{78DE0D9C-B83B-4383-A215-A650275BAC90}" srcOrd="2" destOrd="0" presId="urn:microsoft.com/office/officeart/2005/8/layout/hierarchy4"/>
    <dgm:cxn modelId="{77BE3D88-83E0-462D-B65D-CF982F2DBDCC}" type="presParOf" srcId="{78DE0D9C-B83B-4383-A215-A650275BAC90}" destId="{18878F00-7696-4E35-B5EA-02E4CF9CA623}" srcOrd="0" destOrd="0" presId="urn:microsoft.com/office/officeart/2005/8/layout/hierarchy4"/>
    <dgm:cxn modelId="{196BCC7E-EF4B-4ECB-9D7C-5263C27F2BEB}" type="presParOf" srcId="{78DE0D9C-B83B-4383-A215-A650275BAC90}" destId="{337E8A69-AFD0-4DE6-BDF4-02015FDA9A42}" srcOrd="1" destOrd="0" presId="urn:microsoft.com/office/officeart/2005/8/layout/hierarchy4"/>
    <dgm:cxn modelId="{8967CCFB-F389-4B61-B7E0-6F86F28DAC0A}" type="presParOf" srcId="{78DE0D9C-B83B-4383-A215-A650275BAC90}" destId="{6BFBB280-8126-4858-9B7C-8CE8EFCB7163}" srcOrd="2" destOrd="0" presId="urn:microsoft.com/office/officeart/2005/8/layout/hierarchy4"/>
    <dgm:cxn modelId="{93F38439-E378-4E52-9209-6E9577B40653}" type="presParOf" srcId="{6BFBB280-8126-4858-9B7C-8CE8EFCB7163}" destId="{9B6EDE8F-A181-4638-A66C-11FAEC62BF4C}" srcOrd="0" destOrd="0" presId="urn:microsoft.com/office/officeart/2005/8/layout/hierarchy4"/>
    <dgm:cxn modelId="{E2EBD943-8038-4FA8-9486-957A6C43C7F9}" type="presParOf" srcId="{9B6EDE8F-A181-4638-A66C-11FAEC62BF4C}" destId="{A3289771-A1BD-42A3-A4CD-1041592FCC70}" srcOrd="0" destOrd="0" presId="urn:microsoft.com/office/officeart/2005/8/layout/hierarchy4"/>
    <dgm:cxn modelId="{B96D0F6B-D7DA-4108-8AEF-BB3B1E35B003}" type="presParOf" srcId="{9B6EDE8F-A181-4638-A66C-11FAEC62BF4C}" destId="{E17F4820-C4AA-4E45-B3B8-FF89758FFBBB}" srcOrd="1" destOrd="0" presId="urn:microsoft.com/office/officeart/2005/8/layout/hierarchy4"/>
    <dgm:cxn modelId="{32B2C734-74AA-447D-AB53-9E4D3E95B242}" type="presParOf" srcId="{9B6EDE8F-A181-4638-A66C-11FAEC62BF4C}" destId="{47039015-D6A0-40ED-931B-03F84BE00199}" srcOrd="2" destOrd="0" presId="urn:microsoft.com/office/officeart/2005/8/layout/hierarchy4"/>
    <dgm:cxn modelId="{F0B782D3-CC9F-489F-9B2C-6EC21FDC09D6}" type="presParOf" srcId="{47039015-D6A0-40ED-931B-03F84BE00199}" destId="{F594727B-C531-40DE-9001-87AD7C51F362}" srcOrd="0" destOrd="0" presId="urn:microsoft.com/office/officeart/2005/8/layout/hierarchy4"/>
    <dgm:cxn modelId="{2CBD4809-395F-4386-94E9-4DF956FA1262}" type="presParOf" srcId="{F594727B-C531-40DE-9001-87AD7C51F362}" destId="{E5E48DC3-0B93-48A2-817D-76B763F8D6AA}" srcOrd="0" destOrd="0" presId="urn:microsoft.com/office/officeart/2005/8/layout/hierarchy4"/>
    <dgm:cxn modelId="{1E809122-D548-4AAA-8C31-A5328FB9BE37}" type="presParOf" srcId="{F594727B-C531-40DE-9001-87AD7C51F362}" destId="{C1D2317A-D3ED-429A-A6D4-667316AB65E1}" srcOrd="1" destOrd="0" presId="urn:microsoft.com/office/officeart/2005/8/layout/hierarchy4"/>
    <dgm:cxn modelId="{2D864EC8-91D5-4D0A-8527-0366161CF660}" type="presParOf" srcId="{F594727B-C531-40DE-9001-87AD7C51F362}" destId="{1E15EAF2-0FE3-4FF9-BC88-159DE905C949}" srcOrd="2" destOrd="0" presId="urn:microsoft.com/office/officeart/2005/8/layout/hierarchy4"/>
    <dgm:cxn modelId="{5AE804F4-7B73-4C47-BB2F-3122927DC088}" type="presParOf" srcId="{1E15EAF2-0FE3-4FF9-BC88-159DE905C949}" destId="{C9B486DB-A573-4072-BAB4-2905D7A5E691}" srcOrd="0" destOrd="0" presId="urn:microsoft.com/office/officeart/2005/8/layout/hierarchy4"/>
    <dgm:cxn modelId="{1B4220E7-39CA-4DDA-9BB4-FF390F51FEE8}" type="presParOf" srcId="{C9B486DB-A573-4072-BAB4-2905D7A5E691}" destId="{DFC70DCD-9B87-4BB4-89A8-F62B33A5878E}" srcOrd="0" destOrd="0" presId="urn:microsoft.com/office/officeart/2005/8/layout/hierarchy4"/>
    <dgm:cxn modelId="{F77D09A9-40D4-4C35-ACDB-EFB69237B857}" type="presParOf" srcId="{C9B486DB-A573-4072-BAB4-2905D7A5E691}" destId="{8D5976C7-4028-4673-8352-7D8D86985A0A}" srcOrd="1" destOrd="0" presId="urn:microsoft.com/office/officeart/2005/8/layout/hierarchy4"/>
    <dgm:cxn modelId="{DFFFAC13-6448-4F13-9A7D-9EA5460C0B29}" type="presParOf" srcId="{C9B486DB-A573-4072-BAB4-2905D7A5E691}" destId="{80DFB156-8F5D-4F4B-9370-9DCB90BCA5BD}" srcOrd="2" destOrd="0" presId="urn:microsoft.com/office/officeart/2005/8/layout/hierarchy4"/>
    <dgm:cxn modelId="{6E56C8BC-97CD-4342-9923-67E4F6986FD9}" type="presParOf" srcId="{80DFB156-8F5D-4F4B-9370-9DCB90BCA5BD}" destId="{A072C765-82F3-4E80-8D84-ECD6622FBD7A}" srcOrd="0" destOrd="0" presId="urn:microsoft.com/office/officeart/2005/8/layout/hierarchy4"/>
    <dgm:cxn modelId="{BB42F33B-9D7E-4544-AF1C-3D25733E11DA}" type="presParOf" srcId="{A072C765-82F3-4E80-8D84-ECD6622FBD7A}" destId="{0ECC3988-F828-4B78-ADEF-FB6C815591F0}" srcOrd="0" destOrd="0" presId="urn:microsoft.com/office/officeart/2005/8/layout/hierarchy4"/>
    <dgm:cxn modelId="{A3AFCE2C-CC4A-4759-8AEB-D720833C05FE}" type="presParOf" srcId="{A072C765-82F3-4E80-8D84-ECD6622FBD7A}" destId="{D864A7B5-B40A-405B-949F-F2E0FCE4CC6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8CCAB3-0BE8-4211-93DE-605518CAD698}" type="doc">
      <dgm:prSet loTypeId="urn:microsoft.com/office/officeart/2005/8/layout/hProcess9" loCatId="process" qsTypeId="urn:microsoft.com/office/officeart/2005/8/quickstyle/3d1" qsCatId="3D" csTypeId="urn:microsoft.com/office/officeart/2005/8/colors/accent5_2" csCatId="accent5" phldr="1"/>
      <dgm:spPr/>
    </dgm:pt>
    <dgm:pt modelId="{E6FF9E2F-2848-48E4-8001-7E3B5B4C744E}">
      <dgm:prSet phldrT="[Text]"/>
      <dgm:spPr/>
      <dgm:t>
        <a:bodyPr/>
        <a:lstStyle/>
        <a:p>
          <a:r>
            <a:rPr lang="en-US" dirty="0" smtClean="0"/>
            <a:t>Specification</a:t>
          </a:r>
          <a:endParaRPr lang="en-US" dirty="0"/>
        </a:p>
      </dgm:t>
    </dgm:pt>
    <dgm:pt modelId="{6C401EA7-7009-4EFE-AD50-4CCAC4940900}" type="parTrans" cxnId="{E7535F81-ED87-47E1-AEEE-D1E99F01AD7D}">
      <dgm:prSet/>
      <dgm:spPr/>
      <dgm:t>
        <a:bodyPr/>
        <a:lstStyle/>
        <a:p>
          <a:endParaRPr lang="en-US"/>
        </a:p>
      </dgm:t>
    </dgm:pt>
    <dgm:pt modelId="{42FF9492-1F46-4966-8924-E5AA0C28D7E8}" type="sibTrans" cxnId="{E7535F81-ED87-47E1-AEEE-D1E99F01AD7D}">
      <dgm:prSet/>
      <dgm:spPr/>
      <dgm:t>
        <a:bodyPr/>
        <a:lstStyle/>
        <a:p>
          <a:endParaRPr lang="en-US"/>
        </a:p>
      </dgm:t>
    </dgm:pt>
    <dgm:pt modelId="{2BF6349D-21F3-452E-AD82-3C1EC38D0A78}">
      <dgm:prSet phldrT="[Text]"/>
      <dgm:spPr/>
      <dgm:t>
        <a:bodyPr/>
        <a:lstStyle/>
        <a:p>
          <a:r>
            <a:rPr lang="en-US" dirty="0" smtClean="0"/>
            <a:t>Acceptance</a:t>
          </a:r>
          <a:endParaRPr lang="en-US" dirty="0"/>
        </a:p>
      </dgm:t>
    </dgm:pt>
    <dgm:pt modelId="{37B9680B-1577-47C6-AC46-687C664AA3EF}" type="parTrans" cxnId="{AB8DE7E6-68C7-40E8-B5B7-23D8D6B276E5}">
      <dgm:prSet/>
      <dgm:spPr/>
      <dgm:t>
        <a:bodyPr/>
        <a:lstStyle/>
        <a:p>
          <a:endParaRPr lang="en-US"/>
        </a:p>
      </dgm:t>
    </dgm:pt>
    <dgm:pt modelId="{8DC29ADC-3684-46F9-8840-DB86649CD065}" type="sibTrans" cxnId="{AB8DE7E6-68C7-40E8-B5B7-23D8D6B276E5}">
      <dgm:prSet/>
      <dgm:spPr/>
      <dgm:t>
        <a:bodyPr/>
        <a:lstStyle/>
        <a:p>
          <a:endParaRPr lang="en-US"/>
        </a:p>
      </dgm:t>
    </dgm:pt>
    <dgm:pt modelId="{A74216C3-E13E-4F54-B99C-9434512DCEB0}">
      <dgm:prSet phldrT="[Text]"/>
      <dgm:spPr/>
      <dgm:t>
        <a:bodyPr/>
        <a:lstStyle/>
        <a:p>
          <a:r>
            <a:rPr lang="en-US" dirty="0" smtClean="0"/>
            <a:t>Identification of Choices</a:t>
          </a:r>
          <a:endParaRPr lang="en-US" dirty="0"/>
        </a:p>
      </dgm:t>
    </dgm:pt>
    <dgm:pt modelId="{F566E750-47BC-4806-A647-6E3D316715EE}" type="parTrans" cxnId="{AB573CA0-FD93-4426-B337-2BB85DD638C9}">
      <dgm:prSet/>
      <dgm:spPr/>
      <dgm:t>
        <a:bodyPr/>
        <a:lstStyle/>
        <a:p>
          <a:endParaRPr lang="en-US"/>
        </a:p>
      </dgm:t>
    </dgm:pt>
    <dgm:pt modelId="{27C82D3B-B113-483B-935F-6C5093352BC4}" type="sibTrans" cxnId="{AB573CA0-FD93-4426-B337-2BB85DD638C9}">
      <dgm:prSet/>
      <dgm:spPr/>
      <dgm:t>
        <a:bodyPr/>
        <a:lstStyle/>
        <a:p>
          <a:endParaRPr lang="en-US"/>
        </a:p>
      </dgm:t>
    </dgm:pt>
    <dgm:pt modelId="{93A66118-5442-48E4-AE36-073E1FAE81A8}" type="pres">
      <dgm:prSet presAssocID="{8A8CCAB3-0BE8-4211-93DE-605518CAD698}" presName="CompostProcess" presStyleCnt="0">
        <dgm:presLayoutVars>
          <dgm:dir/>
          <dgm:resizeHandles val="exact"/>
        </dgm:presLayoutVars>
      </dgm:prSet>
      <dgm:spPr/>
    </dgm:pt>
    <dgm:pt modelId="{0E47F22A-17DC-457C-8AA6-9BF26B9AC56B}" type="pres">
      <dgm:prSet presAssocID="{8A8CCAB3-0BE8-4211-93DE-605518CAD698}" presName="arrow" presStyleLbl="bgShp" presStyleIdx="0" presStyleCnt="1"/>
      <dgm:spPr/>
    </dgm:pt>
    <dgm:pt modelId="{B2A3E147-A546-4EF7-BEE8-BEF13A643807}" type="pres">
      <dgm:prSet presAssocID="{8A8CCAB3-0BE8-4211-93DE-605518CAD698}" presName="linearProcess" presStyleCnt="0"/>
      <dgm:spPr/>
    </dgm:pt>
    <dgm:pt modelId="{036EF35C-696C-4622-BD66-4C7E41D304C6}" type="pres">
      <dgm:prSet presAssocID="{E6FF9E2F-2848-48E4-8001-7E3B5B4C744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78EB1-446F-4BA3-9B08-E7EA4A176B9B}" type="pres">
      <dgm:prSet presAssocID="{42FF9492-1F46-4966-8924-E5AA0C28D7E8}" presName="sibTrans" presStyleCnt="0"/>
      <dgm:spPr/>
    </dgm:pt>
    <dgm:pt modelId="{6BBB55F0-37F7-454A-B393-E941AEAF9BC8}" type="pres">
      <dgm:prSet presAssocID="{A74216C3-E13E-4F54-B99C-9434512DCEB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DE85F-771B-48B8-8A08-701C4F60AFCB}" type="pres">
      <dgm:prSet presAssocID="{27C82D3B-B113-483B-935F-6C5093352BC4}" presName="sibTrans" presStyleCnt="0"/>
      <dgm:spPr/>
    </dgm:pt>
    <dgm:pt modelId="{550FCB37-A35C-471B-85C6-11C00F55E787}" type="pres">
      <dgm:prSet presAssocID="{2BF6349D-21F3-452E-AD82-3C1EC38D0A7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73CA0-FD93-4426-B337-2BB85DD638C9}" srcId="{8A8CCAB3-0BE8-4211-93DE-605518CAD698}" destId="{A74216C3-E13E-4F54-B99C-9434512DCEB0}" srcOrd="1" destOrd="0" parTransId="{F566E750-47BC-4806-A647-6E3D316715EE}" sibTransId="{27C82D3B-B113-483B-935F-6C5093352BC4}"/>
    <dgm:cxn modelId="{E7535F81-ED87-47E1-AEEE-D1E99F01AD7D}" srcId="{8A8CCAB3-0BE8-4211-93DE-605518CAD698}" destId="{E6FF9E2F-2848-48E4-8001-7E3B5B4C744E}" srcOrd="0" destOrd="0" parTransId="{6C401EA7-7009-4EFE-AD50-4CCAC4940900}" sibTransId="{42FF9492-1F46-4966-8924-E5AA0C28D7E8}"/>
    <dgm:cxn modelId="{21511B8C-C06F-400B-88A6-C302F3BAF56C}" type="presOf" srcId="{2BF6349D-21F3-452E-AD82-3C1EC38D0A78}" destId="{550FCB37-A35C-471B-85C6-11C00F55E787}" srcOrd="0" destOrd="0" presId="urn:microsoft.com/office/officeart/2005/8/layout/hProcess9"/>
    <dgm:cxn modelId="{4F6DC30F-6D4A-4A51-9681-88836F5F5004}" type="presOf" srcId="{8A8CCAB3-0BE8-4211-93DE-605518CAD698}" destId="{93A66118-5442-48E4-AE36-073E1FAE81A8}" srcOrd="0" destOrd="0" presId="urn:microsoft.com/office/officeart/2005/8/layout/hProcess9"/>
    <dgm:cxn modelId="{E53825D5-F000-48C3-A9F0-92BA93CBBF6B}" type="presOf" srcId="{A74216C3-E13E-4F54-B99C-9434512DCEB0}" destId="{6BBB55F0-37F7-454A-B393-E941AEAF9BC8}" srcOrd="0" destOrd="0" presId="urn:microsoft.com/office/officeart/2005/8/layout/hProcess9"/>
    <dgm:cxn modelId="{9D8FEF27-5717-4557-AE68-3D0F401CECAB}" type="presOf" srcId="{E6FF9E2F-2848-48E4-8001-7E3B5B4C744E}" destId="{036EF35C-696C-4622-BD66-4C7E41D304C6}" srcOrd="0" destOrd="0" presId="urn:microsoft.com/office/officeart/2005/8/layout/hProcess9"/>
    <dgm:cxn modelId="{AB8DE7E6-68C7-40E8-B5B7-23D8D6B276E5}" srcId="{8A8CCAB3-0BE8-4211-93DE-605518CAD698}" destId="{2BF6349D-21F3-452E-AD82-3C1EC38D0A78}" srcOrd="2" destOrd="0" parTransId="{37B9680B-1577-47C6-AC46-687C664AA3EF}" sibTransId="{8DC29ADC-3684-46F9-8840-DB86649CD065}"/>
    <dgm:cxn modelId="{ECF54AB9-62B5-49FE-A8A2-CAC5F871309C}" type="presParOf" srcId="{93A66118-5442-48E4-AE36-073E1FAE81A8}" destId="{0E47F22A-17DC-457C-8AA6-9BF26B9AC56B}" srcOrd="0" destOrd="0" presId="urn:microsoft.com/office/officeart/2005/8/layout/hProcess9"/>
    <dgm:cxn modelId="{918FB9AD-BDBB-4046-A523-E11E677F6602}" type="presParOf" srcId="{93A66118-5442-48E4-AE36-073E1FAE81A8}" destId="{B2A3E147-A546-4EF7-BEE8-BEF13A643807}" srcOrd="1" destOrd="0" presId="urn:microsoft.com/office/officeart/2005/8/layout/hProcess9"/>
    <dgm:cxn modelId="{B6E5BDDD-69D9-4A41-A89B-6358625B39C4}" type="presParOf" srcId="{B2A3E147-A546-4EF7-BEE8-BEF13A643807}" destId="{036EF35C-696C-4622-BD66-4C7E41D304C6}" srcOrd="0" destOrd="0" presId="urn:microsoft.com/office/officeart/2005/8/layout/hProcess9"/>
    <dgm:cxn modelId="{6CAA3D4C-E270-42BD-BD30-201D4B41EEE3}" type="presParOf" srcId="{B2A3E147-A546-4EF7-BEE8-BEF13A643807}" destId="{8EE78EB1-446F-4BA3-9B08-E7EA4A176B9B}" srcOrd="1" destOrd="0" presId="urn:microsoft.com/office/officeart/2005/8/layout/hProcess9"/>
    <dgm:cxn modelId="{CD7CCD0C-E4E1-4134-8FCC-2C7C4B7B6EAF}" type="presParOf" srcId="{B2A3E147-A546-4EF7-BEE8-BEF13A643807}" destId="{6BBB55F0-37F7-454A-B393-E941AEAF9BC8}" srcOrd="2" destOrd="0" presId="urn:microsoft.com/office/officeart/2005/8/layout/hProcess9"/>
    <dgm:cxn modelId="{08341DBF-D3A5-473E-89EA-CAF37ECD90AC}" type="presParOf" srcId="{B2A3E147-A546-4EF7-BEE8-BEF13A643807}" destId="{FAEDE85F-771B-48B8-8A08-701C4F60AFCB}" srcOrd="3" destOrd="0" presId="urn:microsoft.com/office/officeart/2005/8/layout/hProcess9"/>
    <dgm:cxn modelId="{3024A22D-CEB6-4392-A277-C83E1D0D2427}" type="presParOf" srcId="{B2A3E147-A546-4EF7-BEE8-BEF13A643807}" destId="{550FCB37-A35C-471B-85C6-11C00F55E78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4D11A-893D-49BE-A0A3-525EE8E9739B}">
      <dsp:nvSpPr>
        <dsp:cNvPr id="0" name=""/>
        <dsp:cNvSpPr/>
      </dsp:nvSpPr>
      <dsp:spPr>
        <a:xfrm>
          <a:off x="2645" y="1375"/>
          <a:ext cx="3547467" cy="59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Application</a:t>
          </a:r>
          <a:endParaRPr lang="en-US" sz="2500" kern="1200" dirty="0"/>
        </a:p>
      </dsp:txBody>
      <dsp:txXfrm>
        <a:off x="2645" y="1375"/>
        <a:ext cx="3547467" cy="594353"/>
      </dsp:txXfrm>
    </dsp:sp>
    <dsp:sp modelId="{959AA07A-EA45-4D8B-9CB9-B6A9E29BEA04}">
      <dsp:nvSpPr>
        <dsp:cNvPr id="0" name=""/>
        <dsp:cNvSpPr/>
      </dsp:nvSpPr>
      <dsp:spPr>
        <a:xfrm>
          <a:off x="2645" y="652327"/>
          <a:ext cx="3547467" cy="59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Presentation</a:t>
          </a:r>
          <a:endParaRPr lang="en-US" sz="2500" kern="1200" dirty="0"/>
        </a:p>
      </dsp:txBody>
      <dsp:txXfrm>
        <a:off x="2645" y="652327"/>
        <a:ext cx="3547467" cy="594353"/>
      </dsp:txXfrm>
    </dsp:sp>
    <dsp:sp modelId="{07963684-74F7-497A-9F62-CAEDE90C5BC3}">
      <dsp:nvSpPr>
        <dsp:cNvPr id="0" name=""/>
        <dsp:cNvSpPr/>
      </dsp:nvSpPr>
      <dsp:spPr>
        <a:xfrm>
          <a:off x="2645" y="1307255"/>
          <a:ext cx="3547467" cy="59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Session</a:t>
          </a:r>
          <a:endParaRPr lang="en-US" sz="2500" kern="1200" dirty="0"/>
        </a:p>
      </dsp:txBody>
      <dsp:txXfrm>
        <a:off x="2645" y="1307255"/>
        <a:ext cx="3547467" cy="594353"/>
      </dsp:txXfrm>
    </dsp:sp>
    <dsp:sp modelId="{51E7F10E-BC39-40E5-8AA7-C19DB1EA3784}">
      <dsp:nvSpPr>
        <dsp:cNvPr id="0" name=""/>
        <dsp:cNvSpPr/>
      </dsp:nvSpPr>
      <dsp:spPr>
        <a:xfrm>
          <a:off x="2645" y="1954229"/>
          <a:ext cx="3547467" cy="59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Transport</a:t>
          </a:r>
          <a:endParaRPr lang="en-US" sz="2500" kern="1200" dirty="0"/>
        </a:p>
      </dsp:txBody>
      <dsp:txXfrm>
        <a:off x="2645" y="1954229"/>
        <a:ext cx="3547467" cy="594353"/>
      </dsp:txXfrm>
    </dsp:sp>
    <dsp:sp modelId="{A169E3C5-2AD2-4CEE-87D4-026B7F220F3B}">
      <dsp:nvSpPr>
        <dsp:cNvPr id="0" name=""/>
        <dsp:cNvSpPr/>
      </dsp:nvSpPr>
      <dsp:spPr>
        <a:xfrm>
          <a:off x="2645" y="2605181"/>
          <a:ext cx="3547467" cy="59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Network</a:t>
          </a:r>
          <a:endParaRPr lang="en-US" sz="2500" kern="1200" dirty="0"/>
        </a:p>
      </dsp:txBody>
      <dsp:txXfrm>
        <a:off x="2645" y="2605181"/>
        <a:ext cx="3547467" cy="594353"/>
      </dsp:txXfrm>
    </dsp:sp>
    <dsp:sp modelId="{A996654D-5430-46AD-8DD8-6B9321045F6B}">
      <dsp:nvSpPr>
        <dsp:cNvPr id="0" name=""/>
        <dsp:cNvSpPr/>
      </dsp:nvSpPr>
      <dsp:spPr>
        <a:xfrm>
          <a:off x="2645" y="3256132"/>
          <a:ext cx="3547467" cy="59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Data Link</a:t>
          </a:r>
          <a:endParaRPr lang="en-US" sz="2500" kern="1200" dirty="0"/>
        </a:p>
      </dsp:txBody>
      <dsp:txXfrm>
        <a:off x="2645" y="3256132"/>
        <a:ext cx="3547467" cy="594353"/>
      </dsp:txXfrm>
    </dsp:sp>
    <dsp:sp modelId="{71309358-ED6C-4D3F-B9C2-947F699AAD00}">
      <dsp:nvSpPr>
        <dsp:cNvPr id="0" name=""/>
        <dsp:cNvSpPr/>
      </dsp:nvSpPr>
      <dsp:spPr>
        <a:xfrm>
          <a:off x="2645" y="3907084"/>
          <a:ext cx="3547467" cy="59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Physical</a:t>
          </a:r>
          <a:endParaRPr lang="en-US" sz="2500" kern="1200" dirty="0"/>
        </a:p>
      </dsp:txBody>
      <dsp:txXfrm>
        <a:off x="2645" y="3907084"/>
        <a:ext cx="3547467" cy="594353"/>
      </dsp:txXfrm>
    </dsp:sp>
    <dsp:sp modelId="{18878F00-7696-4E35-B5EA-02E4CF9CA623}">
      <dsp:nvSpPr>
        <dsp:cNvPr id="0" name=""/>
        <dsp:cNvSpPr/>
      </dsp:nvSpPr>
      <dsp:spPr>
        <a:xfrm>
          <a:off x="4146087" y="1375"/>
          <a:ext cx="3547467" cy="1919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Application</a:t>
          </a:r>
          <a:endParaRPr lang="en-US" sz="2500" kern="1200" dirty="0"/>
        </a:p>
      </dsp:txBody>
      <dsp:txXfrm>
        <a:off x="4146087" y="1375"/>
        <a:ext cx="3547467" cy="1919406"/>
      </dsp:txXfrm>
    </dsp:sp>
    <dsp:sp modelId="{A3289771-A1BD-42A3-A4CD-1041592FCC70}">
      <dsp:nvSpPr>
        <dsp:cNvPr id="0" name=""/>
        <dsp:cNvSpPr/>
      </dsp:nvSpPr>
      <dsp:spPr>
        <a:xfrm>
          <a:off x="4146087" y="1977379"/>
          <a:ext cx="3547467" cy="59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Transport</a:t>
          </a:r>
          <a:endParaRPr lang="en-US" sz="2500" kern="1200" dirty="0"/>
        </a:p>
      </dsp:txBody>
      <dsp:txXfrm>
        <a:off x="4146087" y="1977379"/>
        <a:ext cx="3547467" cy="594353"/>
      </dsp:txXfrm>
    </dsp:sp>
    <dsp:sp modelId="{E5E48DC3-0B93-48A2-817D-76B763F8D6AA}">
      <dsp:nvSpPr>
        <dsp:cNvPr id="0" name=""/>
        <dsp:cNvSpPr/>
      </dsp:nvSpPr>
      <dsp:spPr>
        <a:xfrm>
          <a:off x="4146087" y="2628330"/>
          <a:ext cx="3547467" cy="59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Network</a:t>
          </a:r>
          <a:endParaRPr lang="en-US" sz="2500" kern="1200" dirty="0"/>
        </a:p>
      </dsp:txBody>
      <dsp:txXfrm>
        <a:off x="4146087" y="2628330"/>
        <a:ext cx="3547467" cy="594353"/>
      </dsp:txXfrm>
    </dsp:sp>
    <dsp:sp modelId="{DFC70DCD-9B87-4BB4-89A8-F62B33A5878E}">
      <dsp:nvSpPr>
        <dsp:cNvPr id="0" name=""/>
        <dsp:cNvSpPr/>
      </dsp:nvSpPr>
      <dsp:spPr>
        <a:xfrm>
          <a:off x="4146087" y="3279282"/>
          <a:ext cx="3547467" cy="59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Data Link</a:t>
          </a:r>
          <a:endParaRPr lang="en-US" sz="2500" kern="1200" dirty="0"/>
        </a:p>
      </dsp:txBody>
      <dsp:txXfrm>
        <a:off x="4146087" y="3279282"/>
        <a:ext cx="3547467" cy="594353"/>
      </dsp:txXfrm>
    </dsp:sp>
    <dsp:sp modelId="{0ECC3988-F828-4B78-ADEF-FB6C815591F0}">
      <dsp:nvSpPr>
        <dsp:cNvPr id="0" name=""/>
        <dsp:cNvSpPr/>
      </dsp:nvSpPr>
      <dsp:spPr>
        <a:xfrm>
          <a:off x="4146087" y="3930233"/>
          <a:ext cx="3547467" cy="59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Physical</a:t>
          </a:r>
          <a:endParaRPr lang="en-US" sz="2500" kern="1200" dirty="0"/>
        </a:p>
      </dsp:txBody>
      <dsp:txXfrm>
        <a:off x="4146087" y="3930233"/>
        <a:ext cx="3547467" cy="594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7F22A-17DC-457C-8AA6-9BF26B9AC56B}">
      <dsp:nvSpPr>
        <dsp:cNvPr id="0" name=""/>
        <dsp:cNvSpPr/>
      </dsp:nvSpPr>
      <dsp:spPr>
        <a:xfrm>
          <a:off x="457199" y="0"/>
          <a:ext cx="5181600" cy="381000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36EF35C-696C-4622-BD66-4C7E41D304C6}">
      <dsp:nvSpPr>
        <dsp:cNvPr id="0" name=""/>
        <dsp:cNvSpPr/>
      </dsp:nvSpPr>
      <dsp:spPr>
        <a:xfrm>
          <a:off x="6548" y="1142999"/>
          <a:ext cx="1962150" cy="1524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Specification</a:t>
          </a:r>
          <a:endParaRPr lang="en-US" sz="2300" kern="1200" dirty="0"/>
        </a:p>
      </dsp:txBody>
      <dsp:txXfrm>
        <a:off x="6548" y="1142999"/>
        <a:ext cx="1962150" cy="1524000"/>
      </dsp:txXfrm>
    </dsp:sp>
    <dsp:sp modelId="{6BBB55F0-37F7-454A-B393-E941AEAF9BC8}">
      <dsp:nvSpPr>
        <dsp:cNvPr id="0" name=""/>
        <dsp:cNvSpPr/>
      </dsp:nvSpPr>
      <dsp:spPr>
        <a:xfrm>
          <a:off x="2066925" y="1142999"/>
          <a:ext cx="1962150" cy="1524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Identification of Choices</a:t>
          </a:r>
          <a:endParaRPr lang="en-US" sz="2300" kern="1200" dirty="0"/>
        </a:p>
      </dsp:txBody>
      <dsp:txXfrm>
        <a:off x="2066925" y="1142999"/>
        <a:ext cx="1962150" cy="1524000"/>
      </dsp:txXfrm>
    </dsp:sp>
    <dsp:sp modelId="{550FCB37-A35C-471B-85C6-11C00F55E787}">
      <dsp:nvSpPr>
        <dsp:cNvPr id="0" name=""/>
        <dsp:cNvSpPr/>
      </dsp:nvSpPr>
      <dsp:spPr>
        <a:xfrm>
          <a:off x="4127301" y="1142999"/>
          <a:ext cx="1962150" cy="1524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Acceptance</a:t>
          </a:r>
          <a:endParaRPr lang="en-US" sz="2300" kern="1200" dirty="0"/>
        </a:p>
      </dsp:txBody>
      <dsp:txXfrm>
        <a:off x="4127301" y="1142999"/>
        <a:ext cx="1962150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3DC9-E7C0-4C83-BE0C-072B1AD9849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088E-5FF9-4C46-8F02-60985A09C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http://www.cisco.com/c/en/us/solutions/collateral/service-provider/ip-ngn-ip-next-generation-network/white_paper_c11-481360.pdf</a:t>
            </a:r>
          </a:p>
          <a:p>
            <a:r>
              <a:rPr lang="en-US" dirty="0" smtClean="0"/>
              <a:t>http://variety.com/2014/digital/news/netflix-youtube-bandwidth-usage-1201179643/</a:t>
            </a:r>
          </a:p>
          <a:p>
            <a:r>
              <a:rPr lang="en-US" dirty="0" smtClean="0"/>
              <a:t>http://www.theverge.com/2013/12/26/5245008/amazon-sees-prime-spike-in-2013-holiday-season</a:t>
            </a:r>
          </a:p>
          <a:p>
            <a:r>
              <a:rPr lang="en-US" dirty="0" smtClean="0"/>
              <a:t>http://www.cnet.com/news/facebook-processes-more-than-500-tb-of-data-daily/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088E-5FF9-4C46-8F02-60985A09C9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0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088E-5FF9-4C46-8F02-60985A09C9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2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048001"/>
            <a:ext cx="5867401" cy="1219200"/>
          </a:xfr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100000">
                <a:srgbClr val="4F9A26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314702" y="1028697"/>
            <a:ext cx="2590800" cy="90678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0"/>
            <a:ext cx="1981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892175"/>
            <a:ext cx="5334000" cy="1470025"/>
          </a:xfrm>
        </p:spPr>
        <p:txBody>
          <a:bodyPr/>
          <a:lstStyle>
            <a:lvl1pPr algn="r">
              <a:defRPr b="1" cap="small" baseline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D3E0-15FA-478F-8CC9-7552B6D5FE7D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" y="4244339"/>
            <a:ext cx="92202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99303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FitzGerald ● Dennis ● </a:t>
            </a:r>
            <a:r>
              <a:rPr lang="en-US" sz="240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Durcikova</a:t>
            </a:r>
            <a:endParaRPr lang="en-US" sz="24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526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Taylor M. Wells: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Business Administration,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University, Sacramento</a:t>
            </a:r>
          </a:p>
        </p:txBody>
      </p:sp>
    </p:spTree>
    <p:extLst>
      <p:ext uri="{BB962C8B-B14F-4D97-AF65-F5344CB8AC3E}">
        <p14:creationId xmlns:p14="http://schemas.microsoft.com/office/powerpoint/2010/main" val="32721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895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A462-0D41-4225-8B01-6614FD77B8DB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296-9A72-47E3-B418-1994C173B5A1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6254-3C8B-4403-8240-A6820B7EBF61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48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C5-B66D-48A1-9901-FABE3183D8F4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86BF-717C-4B40-AA0F-E5F257DA1360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4381500" y="-4381500"/>
            <a:ext cx="381000" cy="9144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009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86BF-717C-4B40-AA0F-E5F257DA1360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13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65A9A"/>
              </a:buClr>
              <a:defRPr/>
            </a:lvl1pPr>
            <a:lvl2pPr>
              <a:buClr>
                <a:srgbClr val="265A9A"/>
              </a:buClr>
              <a:defRPr/>
            </a:lvl2pPr>
            <a:lvl3pPr>
              <a:buClr>
                <a:srgbClr val="265A9A"/>
              </a:buClr>
              <a:defRPr/>
            </a:lvl3pPr>
            <a:lvl4pPr>
              <a:buClr>
                <a:srgbClr val="265A9A"/>
              </a:buClr>
              <a:defRPr/>
            </a:lvl4pPr>
            <a:lvl5pPr>
              <a:buClr>
                <a:srgbClr val="265A9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4D8C-E9C1-4B54-9A20-6AAB4FA4AE33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0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FB00-195A-42D0-ABDE-DE0CAEF85CD1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D68E-294D-42F4-9CD9-4B643AE0736E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44" y="1646238"/>
            <a:ext cx="3771856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646238"/>
            <a:ext cx="36195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087-B7D4-422F-8C73-4A6D71DEB162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430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F4EA-A31D-42C7-84EC-22B93540FDB1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0575-8D29-4F70-9C7E-AF9CCF2C5C53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86BF-717C-4B40-AA0F-E5F257DA1360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John Wiley &amp; Sons, Inc. All rights reserved.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30727" y="6428601"/>
            <a:ext cx="50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fld id="{EB19BA82-6AD1-4C8F-9940-9F1BD01BC7EF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baseline="0">
          <a:solidFill>
            <a:srgbClr val="265A9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</a:p>
          <a:p>
            <a:r>
              <a:rPr lang="en-US" altLang="en-US" dirty="0" smtClean="0"/>
              <a:t>Introduction to Data Communications</a:t>
            </a:r>
            <a:endParaRPr lang="en-US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Business Data Communications &amp; Networking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29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Another way to categorize networks is in terms of access:</a:t>
            </a:r>
          </a:p>
          <a:p>
            <a:endParaRPr lang="en-US" b="1" dirty="0"/>
          </a:p>
          <a:p>
            <a:r>
              <a:rPr lang="en-US" b="1" dirty="0" smtClean="0"/>
              <a:t>Intranet</a:t>
            </a:r>
            <a:endParaRPr lang="en-US" b="1" dirty="0"/>
          </a:p>
          <a:p>
            <a:pPr lvl="1"/>
            <a:r>
              <a:rPr lang="en-US" dirty="0"/>
              <a:t>A </a:t>
            </a:r>
            <a:r>
              <a:rPr lang="en-US" dirty="0" smtClean="0"/>
              <a:t>network (often a LAN) that </a:t>
            </a:r>
            <a:r>
              <a:rPr lang="en-US" dirty="0"/>
              <a:t>uses the Internet technologies </a:t>
            </a:r>
            <a:r>
              <a:rPr lang="en-US" dirty="0" smtClean="0"/>
              <a:t>to share information within </a:t>
            </a:r>
            <a:r>
              <a:rPr lang="en-US" dirty="0"/>
              <a:t>an organization</a:t>
            </a:r>
          </a:p>
          <a:p>
            <a:pPr lvl="1"/>
            <a:r>
              <a:rPr lang="en-US" dirty="0"/>
              <a:t>Open only those inside the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e.g., employees accessing budgets, calendars, and payroll information available through the organization’s intranet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Extranet</a:t>
            </a:r>
            <a:endParaRPr lang="en-US" b="1" dirty="0"/>
          </a:p>
          <a:p>
            <a:pPr lvl="1"/>
            <a:r>
              <a:rPr lang="en-US" dirty="0"/>
              <a:t>A </a:t>
            </a:r>
            <a:r>
              <a:rPr lang="en-US" dirty="0" smtClean="0"/>
              <a:t>network that </a:t>
            </a:r>
            <a:r>
              <a:rPr lang="en-US" dirty="0"/>
              <a:t>uses the Internet technologies </a:t>
            </a:r>
            <a:r>
              <a:rPr lang="en-US" dirty="0" smtClean="0"/>
              <a:t>to share information between organizations</a:t>
            </a:r>
            <a:endParaRPr lang="en-US" dirty="0"/>
          </a:p>
          <a:p>
            <a:pPr lvl="1"/>
            <a:r>
              <a:rPr lang="en-US" dirty="0"/>
              <a:t>Open only those invited users outside the organization</a:t>
            </a:r>
          </a:p>
          <a:p>
            <a:pPr lvl="1"/>
            <a:r>
              <a:rPr lang="en-US" dirty="0"/>
              <a:t>Accessible through the Internet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suppliers </a:t>
            </a:r>
            <a:r>
              <a:rPr lang="en-US" dirty="0"/>
              <a:t>and customers accessing </a:t>
            </a:r>
            <a:r>
              <a:rPr lang="en-US" dirty="0" smtClean="0"/>
              <a:t>the inventory </a:t>
            </a:r>
            <a:r>
              <a:rPr lang="en-US" dirty="0"/>
              <a:t>information </a:t>
            </a:r>
            <a:r>
              <a:rPr lang="en-US" dirty="0" smtClean="0"/>
              <a:t>of a </a:t>
            </a:r>
            <a:r>
              <a:rPr lang="en-US" dirty="0"/>
              <a:t>company over an </a:t>
            </a:r>
            <a:r>
              <a:rPr lang="en-US" dirty="0" smtClean="0"/>
              <a:t>extranet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Network Models </a:t>
            </a:r>
            <a:r>
              <a:rPr lang="en-US" dirty="0" smtClean="0"/>
              <a:t>divide communication functions into </a:t>
            </a:r>
            <a:r>
              <a:rPr lang="en-US" b="1" dirty="0" smtClean="0"/>
              <a:t>layers</a:t>
            </a:r>
          </a:p>
          <a:p>
            <a:pPr lvl="1"/>
            <a:r>
              <a:rPr lang="en-US" dirty="0"/>
              <a:t>Open Systems Interconnection Reference Model (OSI model)</a:t>
            </a:r>
          </a:p>
          <a:p>
            <a:pPr lvl="1"/>
            <a:r>
              <a:rPr lang="en-US" dirty="0"/>
              <a:t>Internet </a:t>
            </a:r>
            <a:r>
              <a:rPr lang="en-US" dirty="0" smtClean="0"/>
              <a:t>Model </a:t>
            </a:r>
            <a:r>
              <a:rPr lang="en-US" dirty="0"/>
              <a:t>(or </a:t>
            </a:r>
            <a:r>
              <a:rPr lang="en-US" dirty="0" smtClean="0"/>
              <a:t>TCP/IP </a:t>
            </a:r>
            <a:r>
              <a:rPr lang="en-US" dirty="0"/>
              <a:t>model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In practice, the Internet Model “won”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11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Models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577691"/>
              </p:ext>
            </p:extLst>
          </p:nvPr>
        </p:nvGraphicFramePr>
        <p:xfrm>
          <a:off x="1143000" y="1600200"/>
          <a:ext cx="7696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Callout 8"/>
          <p:cNvSpPr/>
          <p:nvPr/>
        </p:nvSpPr>
        <p:spPr bwMode="auto">
          <a:xfrm>
            <a:off x="165370" y="3356043"/>
            <a:ext cx="4870269" cy="268284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41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Some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 versions of the Internet model combine layers.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i="1" baseline="0" dirty="0" smtClean="0">
              <a:solidFill>
                <a:schemeClr val="bg1"/>
              </a:solidFill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baseline="0" dirty="0" smtClean="0">
                <a:solidFill>
                  <a:schemeClr val="bg1"/>
                </a:solidFill>
                <a:ea typeface="ＭＳ Ｐゴシック" pitchFamily="1" charset="-128"/>
              </a:rPr>
              <a:t>Transport</a:t>
            </a:r>
            <a:r>
              <a:rPr lang="en-US" sz="2400" i="1" dirty="0" smtClean="0">
                <a:solidFill>
                  <a:schemeClr val="bg1"/>
                </a:solidFill>
                <a:ea typeface="ＭＳ Ｐゴシック" pitchFamily="1" charset="-128"/>
              </a:rPr>
              <a:t> + Network = Internetwork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Data Link + Physical = Hardware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176409" y="4737463"/>
            <a:ext cx="3464090" cy="1163873"/>
          </a:xfrm>
          <a:prstGeom prst="roundRect">
            <a:avLst>
              <a:gd name="adj" fmla="val 850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Hardware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181600" y="3522855"/>
            <a:ext cx="3458899" cy="1162355"/>
          </a:xfrm>
          <a:prstGeom prst="roundRect">
            <a:avLst>
              <a:gd name="adj" fmla="val 850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Internetwork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57400" y="1219200"/>
            <a:ext cx="1676400" cy="381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kern="0" dirty="0" smtClean="0"/>
              <a:t>OSI Model</a:t>
            </a:r>
            <a:endParaRPr lang="en-US" sz="2400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65454" y="1219200"/>
            <a:ext cx="2286000" cy="381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kern="0" dirty="0" smtClean="0"/>
              <a:t>Internet Model</a:t>
            </a:r>
            <a:endParaRPr lang="en-US" sz="2400" kern="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5176409" y="1676399"/>
            <a:ext cx="3458899" cy="1798321"/>
          </a:xfrm>
          <a:prstGeom prst="roundRect">
            <a:avLst>
              <a:gd name="adj" fmla="val 850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Application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8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Protocol </a:t>
            </a:r>
            <a:r>
              <a:rPr lang="en-US" dirty="0"/>
              <a:t>defines the language of </a:t>
            </a:r>
            <a:r>
              <a:rPr lang="en-US" dirty="0" smtClean="0"/>
              <a:t>transmission</a:t>
            </a:r>
          </a:p>
          <a:p>
            <a:pPr lvl="1">
              <a:defRPr/>
            </a:pPr>
            <a:r>
              <a:rPr lang="en-US" dirty="0" smtClean="0"/>
              <a:t>It specifies the rules, functionality, and messages for communication at the layer</a:t>
            </a:r>
            <a:endParaRPr lang="en-US" dirty="0"/>
          </a:p>
          <a:p>
            <a:pPr>
              <a:defRPr/>
            </a:pPr>
            <a:r>
              <a:rPr lang="en-US" b="1" dirty="0"/>
              <a:t>Protocol Data Unit (PDU)</a:t>
            </a:r>
            <a:r>
              <a:rPr lang="en-US" dirty="0"/>
              <a:t> contains </a:t>
            </a:r>
            <a:r>
              <a:rPr lang="en-US" dirty="0" smtClean="0"/>
              <a:t>layer-specific information </a:t>
            </a:r>
            <a:r>
              <a:rPr lang="en-US" dirty="0"/>
              <a:t>necessary for </a:t>
            </a:r>
            <a:r>
              <a:rPr lang="en-US" dirty="0" smtClean="0"/>
              <a:t>a message to be transmitted through a network</a:t>
            </a:r>
            <a:endParaRPr lang="en-US" dirty="0"/>
          </a:p>
          <a:p>
            <a:pPr lvl="1">
              <a:defRPr/>
            </a:pPr>
            <a:r>
              <a:rPr lang="en-US" dirty="0"/>
              <a:t>Each layer adds a PDU</a:t>
            </a:r>
          </a:p>
          <a:p>
            <a:pPr lvl="1">
              <a:defRPr/>
            </a:pPr>
            <a:r>
              <a:rPr lang="en-US" dirty="0" smtClean="0"/>
              <a:t>PDUs act like nested envelopes</a:t>
            </a:r>
          </a:p>
          <a:p>
            <a:pPr lvl="1">
              <a:defRPr/>
            </a:pPr>
            <a:r>
              <a:rPr lang="en-US" b="1" dirty="0" smtClean="0"/>
              <a:t>Encapsulation</a:t>
            </a:r>
            <a:r>
              <a:rPr lang="en-US" dirty="0" smtClean="0"/>
              <a:t> occurs when a higher level PDU is placed inside of a lower level PDU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Models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3362" y="1750358"/>
            <a:ext cx="1290636" cy="56394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14856" y="1747565"/>
            <a:ext cx="3654043" cy="56673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89538" y="1747565"/>
            <a:ext cx="2228850" cy="56673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418388" y="1747565"/>
            <a:ext cx="1498600" cy="56673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27014" y="2317478"/>
            <a:ext cx="1157816" cy="575945"/>
          </a:xfrm>
          <a:prstGeom prst="rect">
            <a:avLst/>
          </a:prstGeom>
          <a:solidFill>
            <a:srgbClr val="F07F0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384830" y="2317478"/>
            <a:ext cx="3872970" cy="575945"/>
          </a:xfrm>
          <a:prstGeom prst="rect">
            <a:avLst/>
          </a:prstGeom>
          <a:solidFill>
            <a:srgbClr val="F07F0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229224" y="2317478"/>
            <a:ext cx="2182813" cy="575945"/>
          </a:xfrm>
          <a:prstGeom prst="rect">
            <a:avLst/>
          </a:prstGeom>
          <a:solidFill>
            <a:srgbClr val="F07F0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18388" y="2317478"/>
            <a:ext cx="1498600" cy="575945"/>
          </a:xfrm>
          <a:prstGeom prst="rect">
            <a:avLst/>
          </a:prstGeom>
          <a:solidFill>
            <a:srgbClr val="F07F0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27014" y="2854054"/>
            <a:ext cx="1157816" cy="102343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384830" y="2854054"/>
            <a:ext cx="3872970" cy="102343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257800" y="2854054"/>
            <a:ext cx="2160588" cy="102343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418388" y="2854054"/>
            <a:ext cx="1498600" cy="102343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7013" y="3886200"/>
            <a:ext cx="1296985" cy="76200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523998" y="3886200"/>
            <a:ext cx="3644901" cy="75565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181599" y="3886200"/>
            <a:ext cx="2236789" cy="75565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418388" y="3886200"/>
            <a:ext cx="1498600" cy="75565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27014" y="4654550"/>
            <a:ext cx="1269552" cy="96883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384830" y="4654550"/>
            <a:ext cx="3872970" cy="96882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257800" y="4654550"/>
            <a:ext cx="2160588" cy="96883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418388" y="4654550"/>
            <a:ext cx="1498600" cy="96883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27012" y="5638800"/>
            <a:ext cx="1306130" cy="38518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514856" y="5638800"/>
            <a:ext cx="3654044" cy="38518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5181599" y="5629656"/>
            <a:ext cx="2236788" cy="39499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7418387" y="5629656"/>
            <a:ext cx="1498600" cy="39499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24" name="Rectangle 30"/>
          <p:cNvSpPr>
            <a:spLocks noChangeArrowheads="1"/>
          </p:cNvSpPr>
          <p:nvPr/>
        </p:nvSpPr>
        <p:spPr bwMode="auto">
          <a:xfrm>
            <a:off x="1514854" y="1759502"/>
            <a:ext cx="18288" cy="4251046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5" name="Rectangle 31"/>
          <p:cNvSpPr>
            <a:spLocks noChangeArrowheads="1"/>
          </p:cNvSpPr>
          <p:nvPr/>
        </p:nvSpPr>
        <p:spPr bwMode="auto">
          <a:xfrm>
            <a:off x="5163311" y="1750358"/>
            <a:ext cx="18288" cy="426019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7" name="Rectangle 32"/>
          <p:cNvSpPr>
            <a:spLocks noChangeArrowheads="1"/>
          </p:cNvSpPr>
          <p:nvPr/>
        </p:nvSpPr>
        <p:spPr bwMode="auto">
          <a:xfrm>
            <a:off x="7409687" y="1747565"/>
            <a:ext cx="18288" cy="426298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8" name="Rectangle 33"/>
          <p:cNvSpPr>
            <a:spLocks noChangeArrowheads="1"/>
          </p:cNvSpPr>
          <p:nvPr/>
        </p:nvSpPr>
        <p:spPr bwMode="auto">
          <a:xfrm>
            <a:off x="220663" y="2298428"/>
            <a:ext cx="8702675" cy="1828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29" name="Rectangle 34"/>
          <p:cNvSpPr>
            <a:spLocks noChangeArrowheads="1"/>
          </p:cNvSpPr>
          <p:nvPr/>
        </p:nvSpPr>
        <p:spPr bwMode="auto">
          <a:xfrm>
            <a:off x="220663" y="2847703"/>
            <a:ext cx="8702675" cy="1828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30" name="Rectangle 35"/>
          <p:cNvSpPr>
            <a:spLocks noChangeArrowheads="1"/>
          </p:cNvSpPr>
          <p:nvPr/>
        </p:nvSpPr>
        <p:spPr bwMode="auto">
          <a:xfrm>
            <a:off x="220663" y="3867912"/>
            <a:ext cx="8702675" cy="1828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31" name="Rectangle 36"/>
          <p:cNvSpPr>
            <a:spLocks noChangeArrowheads="1"/>
          </p:cNvSpPr>
          <p:nvPr/>
        </p:nvSpPr>
        <p:spPr bwMode="auto">
          <a:xfrm>
            <a:off x="220663" y="4641850"/>
            <a:ext cx="870267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33" name="Rectangle 38"/>
          <p:cNvSpPr>
            <a:spLocks noChangeArrowheads="1"/>
          </p:cNvSpPr>
          <p:nvPr/>
        </p:nvSpPr>
        <p:spPr bwMode="auto">
          <a:xfrm flipH="1">
            <a:off x="210312" y="1741214"/>
            <a:ext cx="18288" cy="428277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4" name="Rectangle 39"/>
          <p:cNvSpPr>
            <a:spLocks noChangeArrowheads="1"/>
          </p:cNvSpPr>
          <p:nvPr/>
        </p:nvSpPr>
        <p:spPr bwMode="auto">
          <a:xfrm flipH="1">
            <a:off x="8897112" y="1741215"/>
            <a:ext cx="18288" cy="4256632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5" name="Rectangle 40"/>
          <p:cNvSpPr>
            <a:spLocks noChangeArrowheads="1"/>
          </p:cNvSpPr>
          <p:nvPr/>
        </p:nvSpPr>
        <p:spPr bwMode="auto">
          <a:xfrm>
            <a:off x="220663" y="1741214"/>
            <a:ext cx="8702675" cy="1828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6" name="Rectangle 41"/>
          <p:cNvSpPr>
            <a:spLocks noChangeArrowheads="1"/>
          </p:cNvSpPr>
          <p:nvPr/>
        </p:nvSpPr>
        <p:spPr bwMode="auto">
          <a:xfrm>
            <a:off x="228600" y="6006536"/>
            <a:ext cx="8689312" cy="1828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37" name="Rectangle 42"/>
          <p:cNvSpPr>
            <a:spLocks noChangeArrowheads="1"/>
          </p:cNvSpPr>
          <p:nvPr/>
        </p:nvSpPr>
        <p:spPr bwMode="auto">
          <a:xfrm>
            <a:off x="319088" y="1803128"/>
            <a:ext cx="546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Layer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43"/>
          <p:cNvSpPr>
            <a:spLocks noChangeArrowheads="1"/>
          </p:cNvSpPr>
          <p:nvPr/>
        </p:nvSpPr>
        <p:spPr bwMode="auto">
          <a:xfrm>
            <a:off x="1600201" y="1803128"/>
            <a:ext cx="35686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Purpose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45"/>
          <p:cNvSpPr>
            <a:spLocks noChangeArrowheads="1"/>
          </p:cNvSpPr>
          <p:nvPr/>
        </p:nvSpPr>
        <p:spPr bwMode="auto">
          <a:xfrm>
            <a:off x="5313361" y="1803128"/>
            <a:ext cx="20780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Example Protocols / Standards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46"/>
          <p:cNvSpPr>
            <a:spLocks noChangeArrowheads="1"/>
          </p:cNvSpPr>
          <p:nvPr/>
        </p:nvSpPr>
        <p:spPr bwMode="auto">
          <a:xfrm>
            <a:off x="7543800" y="1803128"/>
            <a:ext cx="4312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PDU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47"/>
          <p:cNvSpPr>
            <a:spLocks noChangeArrowheads="1"/>
          </p:cNvSpPr>
          <p:nvPr/>
        </p:nvSpPr>
        <p:spPr bwMode="auto">
          <a:xfrm>
            <a:off x="319088" y="2379390"/>
            <a:ext cx="10657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5. Application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48"/>
          <p:cNvSpPr>
            <a:spLocks noChangeArrowheads="1"/>
          </p:cNvSpPr>
          <p:nvPr/>
        </p:nvSpPr>
        <p:spPr bwMode="auto">
          <a:xfrm>
            <a:off x="1600201" y="2379390"/>
            <a:ext cx="34686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User’s access to network, software to perform work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55"/>
          <p:cNvSpPr>
            <a:spLocks noChangeArrowheads="1"/>
          </p:cNvSpPr>
          <p:nvPr/>
        </p:nvSpPr>
        <p:spPr bwMode="auto">
          <a:xfrm>
            <a:off x="7543800" y="2390503"/>
            <a:ext cx="13354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Packet (or Data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57"/>
          <p:cNvSpPr>
            <a:spLocks noChangeArrowheads="1"/>
          </p:cNvSpPr>
          <p:nvPr/>
        </p:nvSpPr>
        <p:spPr bwMode="auto">
          <a:xfrm>
            <a:off x="319088" y="2915967"/>
            <a:ext cx="953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4. Transport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Rectangle 71"/>
          <p:cNvSpPr>
            <a:spLocks noChangeArrowheads="1"/>
          </p:cNvSpPr>
          <p:nvPr/>
        </p:nvSpPr>
        <p:spPr bwMode="auto">
          <a:xfrm>
            <a:off x="5313361" y="2915967"/>
            <a:ext cx="10955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TCP, UDP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Rectangle 72"/>
          <p:cNvSpPr>
            <a:spLocks noChangeArrowheads="1"/>
          </p:cNvSpPr>
          <p:nvPr/>
        </p:nvSpPr>
        <p:spPr bwMode="auto">
          <a:xfrm>
            <a:off x="7543800" y="2915967"/>
            <a:ext cx="7165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Segment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9" name="Rectangle 74"/>
          <p:cNvSpPr>
            <a:spLocks noChangeArrowheads="1"/>
          </p:cNvSpPr>
          <p:nvPr/>
        </p:nvSpPr>
        <p:spPr bwMode="auto">
          <a:xfrm>
            <a:off x="319088" y="3948112"/>
            <a:ext cx="856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3. Network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Rectangle 75"/>
          <p:cNvSpPr>
            <a:spLocks noChangeArrowheads="1"/>
          </p:cNvSpPr>
          <p:nvPr/>
        </p:nvSpPr>
        <p:spPr bwMode="auto">
          <a:xfrm>
            <a:off x="1638071" y="3948112"/>
            <a:ext cx="2973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Deciding where the message goes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Addressing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Routing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" name="Rectangle 80"/>
          <p:cNvSpPr>
            <a:spLocks noChangeArrowheads="1"/>
          </p:cNvSpPr>
          <p:nvPr/>
        </p:nvSpPr>
        <p:spPr bwMode="auto">
          <a:xfrm>
            <a:off x="5313361" y="3948112"/>
            <a:ext cx="9374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IP, ICMP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6" name="Rectangle 81"/>
          <p:cNvSpPr>
            <a:spLocks noChangeArrowheads="1"/>
          </p:cNvSpPr>
          <p:nvPr/>
        </p:nvSpPr>
        <p:spPr bwMode="auto">
          <a:xfrm>
            <a:off x="7543800" y="3948112"/>
            <a:ext cx="5482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Packet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7" name="Rectangle 82"/>
          <p:cNvSpPr>
            <a:spLocks noChangeArrowheads="1"/>
          </p:cNvSpPr>
          <p:nvPr/>
        </p:nvSpPr>
        <p:spPr bwMode="auto">
          <a:xfrm>
            <a:off x="319088" y="4689019"/>
            <a:ext cx="9553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2. Data Link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83"/>
          <p:cNvSpPr>
            <a:spLocks noChangeArrowheads="1"/>
          </p:cNvSpPr>
          <p:nvPr/>
        </p:nvSpPr>
        <p:spPr bwMode="auto">
          <a:xfrm>
            <a:off x="1605848" y="4689019"/>
            <a:ext cx="358369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Move a message from one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device to the next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Controls hardware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Formats the message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Error checking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7" name="Rectangle 92"/>
          <p:cNvSpPr>
            <a:spLocks noChangeArrowheads="1"/>
          </p:cNvSpPr>
          <p:nvPr/>
        </p:nvSpPr>
        <p:spPr bwMode="auto">
          <a:xfrm>
            <a:off x="5313361" y="4689019"/>
            <a:ext cx="9386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Ethernet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8" name="Rectangle 93"/>
          <p:cNvSpPr>
            <a:spLocks noChangeArrowheads="1"/>
          </p:cNvSpPr>
          <p:nvPr/>
        </p:nvSpPr>
        <p:spPr bwMode="auto">
          <a:xfrm>
            <a:off x="7543800" y="4689019"/>
            <a:ext cx="5161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Frame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9" name="Rectangle 94"/>
          <p:cNvSpPr>
            <a:spLocks noChangeArrowheads="1"/>
          </p:cNvSpPr>
          <p:nvPr/>
        </p:nvSpPr>
        <p:spPr bwMode="auto">
          <a:xfrm>
            <a:off x="319087" y="5712372"/>
            <a:ext cx="8672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1. Physical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1" name="Rectangle 96"/>
          <p:cNvSpPr>
            <a:spLocks noChangeArrowheads="1"/>
          </p:cNvSpPr>
          <p:nvPr/>
        </p:nvSpPr>
        <p:spPr bwMode="auto">
          <a:xfrm>
            <a:off x="1711982" y="5712372"/>
            <a:ext cx="20061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Transmits the message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3" name="Rectangle 98"/>
          <p:cNvSpPr>
            <a:spLocks noChangeArrowheads="1"/>
          </p:cNvSpPr>
          <p:nvPr/>
        </p:nvSpPr>
        <p:spPr bwMode="auto">
          <a:xfrm>
            <a:off x="5313360" y="5712372"/>
            <a:ext cx="18494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100BASE-T, 802.11n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51"/>
          <p:cNvSpPr>
            <a:spLocks noChangeArrowheads="1"/>
          </p:cNvSpPr>
          <p:nvPr/>
        </p:nvSpPr>
        <p:spPr bwMode="auto">
          <a:xfrm>
            <a:off x="5313361" y="2379390"/>
            <a:ext cx="1987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HTTP, SMTP, DNS,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FTP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DHCP,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IMAP,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POP,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SSL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58"/>
          <p:cNvSpPr>
            <a:spLocks noChangeArrowheads="1"/>
          </p:cNvSpPr>
          <p:nvPr/>
        </p:nvSpPr>
        <p:spPr bwMode="auto">
          <a:xfrm>
            <a:off x="1605849" y="2915967"/>
            <a:ext cx="339477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End-to-End Management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 application layer to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network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Segmenting and tracking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Flow control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1865313" y="5769247"/>
            <a:ext cx="1456002" cy="5318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4" name="Rectangle 41"/>
          <p:cNvSpPr>
            <a:spLocks noChangeArrowheads="1"/>
          </p:cNvSpPr>
          <p:nvPr/>
        </p:nvSpPr>
        <p:spPr bwMode="auto">
          <a:xfrm>
            <a:off x="228600" y="5620512"/>
            <a:ext cx="8689312" cy="1828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0"/>
      <p:bldP spid="1043" grpId="0"/>
      <p:bldP spid="1050" grpId="0"/>
      <p:bldP spid="1052" grpId="0"/>
      <p:bldP spid="1066" grpId="0"/>
      <p:bldP spid="1067" grpId="0"/>
      <p:bldP spid="1069" grpId="0"/>
      <p:bldP spid="1070" grpId="0"/>
      <p:bldP spid="1075" grpId="0"/>
      <p:bldP spid="1076" grpId="0"/>
      <p:bldP spid="1077" grpId="0"/>
      <p:bldP spid="1078" grpId="0"/>
      <p:bldP spid="1087" grpId="0"/>
      <p:bldP spid="1088" grpId="0"/>
      <p:bldP spid="1089" grpId="0"/>
      <p:bldP spid="1091" grpId="0"/>
      <p:bldP spid="1093" grpId="0"/>
      <p:bldP spid="105" grpId="0"/>
      <p:bldP spid="106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49067"/>
              </p:ext>
            </p:extLst>
          </p:nvPr>
        </p:nvGraphicFramePr>
        <p:xfrm>
          <a:off x="80469" y="304806"/>
          <a:ext cx="8987331" cy="609599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83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669">
                <a:tc>
                  <a:txBody>
                    <a:bodyPr/>
                    <a:lstStyle/>
                    <a:p>
                      <a:endParaRPr lang="en-US" sz="3700" b="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Sender</a:t>
                      </a:r>
                      <a:endParaRPr lang="en-US" sz="2400" dirty="0"/>
                    </a:p>
                  </a:txBody>
                  <a:tcPr marL="45720" marR="457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PDU</a:t>
                      </a:r>
                      <a:endParaRPr lang="en-US" sz="2400" dirty="0"/>
                    </a:p>
                  </a:txBody>
                  <a:tcPr marL="45720" marR="457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Receiver</a:t>
                      </a:r>
                      <a:endParaRPr lang="en-US" sz="2400" dirty="0"/>
                    </a:p>
                  </a:txBody>
                  <a:tcPr marL="45720" marR="457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065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Application</a:t>
                      </a:r>
                      <a:endParaRPr lang="en-US" sz="13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Packet</a:t>
                      </a:r>
                    </a:p>
                    <a:p>
                      <a:pPr algn="ctr"/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065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Transport</a:t>
                      </a:r>
                      <a:endParaRPr lang="en-US" sz="13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Segment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065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Network</a:t>
                      </a:r>
                      <a:endParaRPr lang="en-US" sz="13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Packet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1065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Data</a:t>
                      </a:r>
                    </a:p>
                    <a:p>
                      <a:pPr algn="ctr"/>
                      <a:r>
                        <a:rPr lang="en-US" sz="1300" b="0" dirty="0" smtClean="0"/>
                        <a:t>Link</a:t>
                      </a:r>
                      <a:endParaRPr lang="en-US" sz="13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1065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Physical</a:t>
                      </a:r>
                      <a:endParaRPr lang="en-US" sz="13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66749" y="5689603"/>
            <a:ext cx="3200400" cy="304800"/>
            <a:chOff x="990600" y="4171950"/>
            <a:chExt cx="3200400" cy="228600"/>
          </a:xfrm>
        </p:grpSpPr>
        <p:cxnSp>
          <p:nvCxnSpPr>
            <p:cNvPr id="4" name="Elbow Connector 3"/>
            <p:cNvCxnSpPr/>
            <p:nvPr/>
          </p:nvCxnSpPr>
          <p:spPr bwMode="auto">
            <a:xfrm flipV="1">
              <a:off x="990600" y="4171950"/>
              <a:ext cx="3810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Elbow Connector 4"/>
            <p:cNvCxnSpPr/>
            <p:nvPr/>
          </p:nvCxnSpPr>
          <p:spPr bwMode="auto">
            <a:xfrm>
              <a:off x="1295400" y="4171950"/>
              <a:ext cx="457200" cy="228600"/>
            </a:xfrm>
            <a:prstGeom prst="bentConnector3">
              <a:avLst>
                <a:gd name="adj1" fmla="val 60417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Elbow Connector 5"/>
            <p:cNvCxnSpPr/>
            <p:nvPr/>
          </p:nvCxnSpPr>
          <p:spPr bwMode="auto">
            <a:xfrm flipV="1">
              <a:off x="1600200" y="4171950"/>
              <a:ext cx="3048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Elbow Connector 6"/>
            <p:cNvCxnSpPr/>
            <p:nvPr/>
          </p:nvCxnSpPr>
          <p:spPr bwMode="auto">
            <a:xfrm>
              <a:off x="1828800" y="4171950"/>
              <a:ext cx="533400" cy="228600"/>
            </a:xfrm>
            <a:prstGeom prst="bentConnector3">
              <a:avLst>
                <a:gd name="adj1" fmla="val 12947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Elbow Connector 7"/>
            <p:cNvCxnSpPr/>
            <p:nvPr/>
          </p:nvCxnSpPr>
          <p:spPr bwMode="auto">
            <a:xfrm flipV="1">
              <a:off x="2209800" y="4171950"/>
              <a:ext cx="3810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Elbow Connector 8"/>
            <p:cNvCxnSpPr/>
            <p:nvPr/>
          </p:nvCxnSpPr>
          <p:spPr bwMode="auto">
            <a:xfrm>
              <a:off x="2514600" y="4171950"/>
              <a:ext cx="381000" cy="228600"/>
            </a:xfrm>
            <a:prstGeom prst="bentConnector3">
              <a:avLst>
                <a:gd name="adj1" fmla="val 7125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Elbow Connector 9"/>
            <p:cNvCxnSpPr/>
            <p:nvPr/>
          </p:nvCxnSpPr>
          <p:spPr bwMode="auto">
            <a:xfrm flipV="1">
              <a:off x="2816105" y="4171950"/>
              <a:ext cx="231895" cy="228600"/>
            </a:xfrm>
            <a:prstGeom prst="bentConnector3">
              <a:avLst>
                <a:gd name="adj1" fmla="val 39731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Elbow Connector 10"/>
            <p:cNvCxnSpPr/>
            <p:nvPr/>
          </p:nvCxnSpPr>
          <p:spPr bwMode="auto">
            <a:xfrm>
              <a:off x="2971800" y="4171950"/>
              <a:ext cx="304800" cy="228600"/>
            </a:xfrm>
            <a:prstGeom prst="bentConnector3">
              <a:avLst>
                <a:gd name="adj1" fmla="val 29687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Elbow Connector 11"/>
            <p:cNvCxnSpPr/>
            <p:nvPr/>
          </p:nvCxnSpPr>
          <p:spPr bwMode="auto">
            <a:xfrm flipV="1">
              <a:off x="3120905" y="4171950"/>
              <a:ext cx="308095" cy="228600"/>
            </a:xfrm>
            <a:prstGeom prst="bentConnector3">
              <a:avLst>
                <a:gd name="adj1" fmla="val 63823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Elbow Connector 12"/>
            <p:cNvCxnSpPr/>
            <p:nvPr/>
          </p:nvCxnSpPr>
          <p:spPr bwMode="auto">
            <a:xfrm>
              <a:off x="3352800" y="4171950"/>
              <a:ext cx="263404" cy="228600"/>
            </a:xfrm>
            <a:prstGeom prst="bentConnector3">
              <a:avLst>
                <a:gd name="adj1" fmla="val 44293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Elbow Connector 13"/>
            <p:cNvCxnSpPr/>
            <p:nvPr/>
          </p:nvCxnSpPr>
          <p:spPr bwMode="auto">
            <a:xfrm flipV="1">
              <a:off x="3505200" y="4171950"/>
              <a:ext cx="3810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Elbow Connector 14"/>
            <p:cNvCxnSpPr/>
            <p:nvPr/>
          </p:nvCxnSpPr>
          <p:spPr bwMode="auto">
            <a:xfrm>
              <a:off x="3810000" y="4171950"/>
              <a:ext cx="381000" cy="228600"/>
            </a:xfrm>
            <a:prstGeom prst="bentConnector3">
              <a:avLst>
                <a:gd name="adj1" fmla="val 7125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5692238" y="5689603"/>
            <a:ext cx="3200400" cy="304800"/>
            <a:chOff x="990600" y="4171950"/>
            <a:chExt cx="3200400" cy="228600"/>
          </a:xfrm>
        </p:grpSpPr>
        <p:cxnSp>
          <p:nvCxnSpPr>
            <p:cNvPr id="17" name="Elbow Connector 16"/>
            <p:cNvCxnSpPr/>
            <p:nvPr/>
          </p:nvCxnSpPr>
          <p:spPr bwMode="auto">
            <a:xfrm flipV="1">
              <a:off x="990600" y="4171950"/>
              <a:ext cx="3810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Elbow Connector 17"/>
            <p:cNvCxnSpPr/>
            <p:nvPr/>
          </p:nvCxnSpPr>
          <p:spPr bwMode="auto">
            <a:xfrm>
              <a:off x="1295400" y="4171950"/>
              <a:ext cx="457200" cy="228600"/>
            </a:xfrm>
            <a:prstGeom prst="bentConnector3">
              <a:avLst>
                <a:gd name="adj1" fmla="val 60417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Elbow Connector 18"/>
            <p:cNvCxnSpPr/>
            <p:nvPr/>
          </p:nvCxnSpPr>
          <p:spPr bwMode="auto">
            <a:xfrm flipV="1">
              <a:off x="1600200" y="4171950"/>
              <a:ext cx="3048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Elbow Connector 19"/>
            <p:cNvCxnSpPr/>
            <p:nvPr/>
          </p:nvCxnSpPr>
          <p:spPr bwMode="auto">
            <a:xfrm>
              <a:off x="1828800" y="4171950"/>
              <a:ext cx="533400" cy="228600"/>
            </a:xfrm>
            <a:prstGeom prst="bentConnector3">
              <a:avLst>
                <a:gd name="adj1" fmla="val 12947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Elbow Connector 20"/>
            <p:cNvCxnSpPr/>
            <p:nvPr/>
          </p:nvCxnSpPr>
          <p:spPr bwMode="auto">
            <a:xfrm flipV="1">
              <a:off x="2209800" y="4171950"/>
              <a:ext cx="3810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Elbow Connector 21"/>
            <p:cNvCxnSpPr/>
            <p:nvPr/>
          </p:nvCxnSpPr>
          <p:spPr bwMode="auto">
            <a:xfrm>
              <a:off x="2514600" y="4171950"/>
              <a:ext cx="381000" cy="228600"/>
            </a:xfrm>
            <a:prstGeom prst="bentConnector3">
              <a:avLst>
                <a:gd name="adj1" fmla="val 7125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Elbow Connector 22"/>
            <p:cNvCxnSpPr/>
            <p:nvPr/>
          </p:nvCxnSpPr>
          <p:spPr bwMode="auto">
            <a:xfrm flipV="1">
              <a:off x="2816105" y="4171950"/>
              <a:ext cx="231895" cy="228600"/>
            </a:xfrm>
            <a:prstGeom prst="bentConnector3">
              <a:avLst>
                <a:gd name="adj1" fmla="val 39731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Elbow Connector 23"/>
            <p:cNvCxnSpPr/>
            <p:nvPr/>
          </p:nvCxnSpPr>
          <p:spPr bwMode="auto">
            <a:xfrm>
              <a:off x="2971800" y="4171950"/>
              <a:ext cx="304800" cy="228600"/>
            </a:xfrm>
            <a:prstGeom prst="bentConnector3">
              <a:avLst>
                <a:gd name="adj1" fmla="val 29687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Elbow Connector 24"/>
            <p:cNvCxnSpPr/>
            <p:nvPr/>
          </p:nvCxnSpPr>
          <p:spPr bwMode="auto">
            <a:xfrm flipV="1">
              <a:off x="3120905" y="4171950"/>
              <a:ext cx="308095" cy="228600"/>
            </a:xfrm>
            <a:prstGeom prst="bentConnector3">
              <a:avLst>
                <a:gd name="adj1" fmla="val 63823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Elbow Connector 25"/>
            <p:cNvCxnSpPr/>
            <p:nvPr/>
          </p:nvCxnSpPr>
          <p:spPr bwMode="auto">
            <a:xfrm>
              <a:off x="3352800" y="4171950"/>
              <a:ext cx="263404" cy="228600"/>
            </a:xfrm>
            <a:prstGeom prst="bentConnector3">
              <a:avLst>
                <a:gd name="adj1" fmla="val 44293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Elbow Connector 26"/>
            <p:cNvCxnSpPr/>
            <p:nvPr/>
          </p:nvCxnSpPr>
          <p:spPr bwMode="auto">
            <a:xfrm flipV="1">
              <a:off x="3505200" y="4171950"/>
              <a:ext cx="3810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Elbow Connector 27"/>
            <p:cNvCxnSpPr/>
            <p:nvPr/>
          </p:nvCxnSpPr>
          <p:spPr bwMode="auto">
            <a:xfrm>
              <a:off x="3810000" y="4171950"/>
              <a:ext cx="381000" cy="228600"/>
            </a:xfrm>
            <a:prstGeom prst="bentConnector3">
              <a:avLst>
                <a:gd name="adj1" fmla="val 7125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2095803" y="2331919"/>
            <a:ext cx="2286000" cy="685800"/>
            <a:chOff x="1828800" y="1630973"/>
            <a:chExt cx="2286000" cy="514350"/>
          </a:xfrm>
        </p:grpSpPr>
        <p:sp>
          <p:nvSpPr>
            <p:cNvPr id="30" name="Rounded Rectangle 4"/>
            <p:cNvSpPr/>
            <p:nvPr/>
          </p:nvSpPr>
          <p:spPr>
            <a:xfrm>
              <a:off x="1828800" y="1630973"/>
              <a:ext cx="2286000" cy="514350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TCP</a:t>
              </a:r>
              <a:endParaRPr lang="en-US" kern="1200" dirty="0"/>
            </a:p>
          </p:txBody>
        </p:sp>
        <p:sp>
          <p:nvSpPr>
            <p:cNvPr id="31" name="Rounded Rectangle 4"/>
            <p:cNvSpPr/>
            <p:nvPr/>
          </p:nvSpPr>
          <p:spPr>
            <a:xfrm>
              <a:off x="2362200" y="1688123"/>
              <a:ext cx="1676400" cy="404445"/>
            </a:xfrm>
            <a:prstGeom prst="rect">
              <a:avLst/>
            </a:prstGeom>
            <a:solidFill>
              <a:srgbClr val="F07F09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HTTP</a:t>
              </a:r>
              <a:endParaRPr lang="en-US" kern="1200" dirty="0"/>
            </a:p>
          </p:txBody>
        </p:sp>
        <p:sp>
          <p:nvSpPr>
            <p:cNvPr id="32" name="Rounded Rectangle 4"/>
            <p:cNvSpPr/>
            <p:nvPr/>
          </p:nvSpPr>
          <p:spPr>
            <a:xfrm>
              <a:off x="2971800" y="1740877"/>
              <a:ext cx="990599" cy="2901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Request</a:t>
              </a:r>
              <a:endParaRPr lang="en-US" kern="1200" dirty="0"/>
            </a:p>
          </p:txBody>
        </p:sp>
      </p:grpSp>
      <p:sp>
        <p:nvSpPr>
          <p:cNvPr id="33" name="Rounded Rectangle 4"/>
          <p:cNvSpPr/>
          <p:nvPr/>
        </p:nvSpPr>
        <p:spPr>
          <a:xfrm>
            <a:off x="5440816" y="4284196"/>
            <a:ext cx="3596054" cy="10149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Ethernet</a:t>
            </a:r>
            <a:endParaRPr lang="en-US" kern="1200" dirty="0"/>
          </a:p>
        </p:txBody>
      </p:sp>
      <p:sp>
        <p:nvSpPr>
          <p:cNvPr id="34" name="Rounded Rectangle 4"/>
          <p:cNvSpPr/>
          <p:nvPr/>
        </p:nvSpPr>
        <p:spPr>
          <a:xfrm>
            <a:off x="6279016" y="3292658"/>
            <a:ext cx="2667000" cy="859536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IP</a:t>
            </a:r>
            <a:endParaRPr lang="en-US" kern="1200" dirty="0"/>
          </a:p>
        </p:txBody>
      </p:sp>
      <p:sp>
        <p:nvSpPr>
          <p:cNvPr id="35" name="Rounded Rectangle 4"/>
          <p:cNvSpPr/>
          <p:nvPr/>
        </p:nvSpPr>
        <p:spPr>
          <a:xfrm>
            <a:off x="6583816" y="2330024"/>
            <a:ext cx="2286000" cy="685800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TCP</a:t>
            </a:r>
            <a:endParaRPr lang="en-US" kern="1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117216" y="1293509"/>
            <a:ext cx="1676400" cy="539260"/>
            <a:chOff x="2362200" y="1688123"/>
            <a:chExt cx="1676400" cy="404445"/>
          </a:xfrm>
        </p:grpSpPr>
        <p:sp>
          <p:nvSpPr>
            <p:cNvPr id="37" name="Rounded Rectangle 4"/>
            <p:cNvSpPr/>
            <p:nvPr/>
          </p:nvSpPr>
          <p:spPr>
            <a:xfrm>
              <a:off x="2362200" y="1688123"/>
              <a:ext cx="1676400" cy="404445"/>
            </a:xfrm>
            <a:prstGeom prst="rect">
              <a:avLst/>
            </a:prstGeom>
            <a:solidFill>
              <a:srgbClr val="F07F09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HTTP</a:t>
              </a:r>
              <a:endParaRPr lang="en-US" kern="1200" dirty="0"/>
            </a:p>
          </p:txBody>
        </p:sp>
        <p:sp>
          <p:nvSpPr>
            <p:cNvPr id="38" name="Rounded Rectangle 4"/>
            <p:cNvSpPr/>
            <p:nvPr/>
          </p:nvSpPr>
          <p:spPr>
            <a:xfrm>
              <a:off x="2971800" y="1740877"/>
              <a:ext cx="990599" cy="2901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Request</a:t>
              </a:r>
              <a:endParaRPr lang="en-US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629203" y="1295404"/>
            <a:ext cx="1676400" cy="539260"/>
            <a:chOff x="2362200" y="1688123"/>
            <a:chExt cx="1676400" cy="404445"/>
          </a:xfrm>
        </p:grpSpPr>
        <p:sp>
          <p:nvSpPr>
            <p:cNvPr id="40" name="Rounded Rectangle 4"/>
            <p:cNvSpPr/>
            <p:nvPr/>
          </p:nvSpPr>
          <p:spPr>
            <a:xfrm>
              <a:off x="2362200" y="1688123"/>
              <a:ext cx="1676400" cy="404445"/>
            </a:xfrm>
            <a:prstGeom prst="rect">
              <a:avLst/>
            </a:prstGeom>
            <a:solidFill>
              <a:srgbClr val="F07F09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HTTP</a:t>
              </a:r>
              <a:endParaRPr lang="en-US" kern="1200" dirty="0"/>
            </a:p>
          </p:txBody>
        </p:sp>
        <p:sp>
          <p:nvSpPr>
            <p:cNvPr id="41" name="Rounded Rectangle 4"/>
            <p:cNvSpPr/>
            <p:nvPr/>
          </p:nvSpPr>
          <p:spPr>
            <a:xfrm>
              <a:off x="2971800" y="1740877"/>
              <a:ext cx="990599" cy="2901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Request</a:t>
              </a:r>
              <a:endParaRPr lang="en-US" kern="1200" dirty="0"/>
            </a:p>
          </p:txBody>
        </p:sp>
      </p:grpSp>
      <p:sp>
        <p:nvSpPr>
          <p:cNvPr id="42" name="Rounded Rectangle 4"/>
          <p:cNvSpPr/>
          <p:nvPr/>
        </p:nvSpPr>
        <p:spPr>
          <a:xfrm>
            <a:off x="1794298" y="3306067"/>
            <a:ext cx="2667000" cy="859536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IP</a:t>
            </a:r>
            <a:endParaRPr lang="en-US" kern="1200" dirty="0"/>
          </a:p>
        </p:txBody>
      </p:sp>
      <p:sp>
        <p:nvSpPr>
          <p:cNvPr id="43" name="Rounded Rectangle 4"/>
          <p:cNvSpPr/>
          <p:nvPr/>
        </p:nvSpPr>
        <p:spPr>
          <a:xfrm>
            <a:off x="2099098" y="2330024"/>
            <a:ext cx="2286000" cy="685800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TCP</a:t>
            </a:r>
            <a:endParaRPr lang="en-US" kern="12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1795822" y="3314534"/>
            <a:ext cx="2667000" cy="859536"/>
            <a:chOff x="1493576" y="1562937"/>
            <a:chExt cx="2667000" cy="644652"/>
          </a:xfrm>
        </p:grpSpPr>
        <p:sp>
          <p:nvSpPr>
            <p:cNvPr id="45" name="Rounded Rectangle 4"/>
            <p:cNvSpPr/>
            <p:nvPr/>
          </p:nvSpPr>
          <p:spPr>
            <a:xfrm>
              <a:off x="1493576" y="1562937"/>
              <a:ext cx="2667000" cy="644652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IP</a:t>
              </a:r>
              <a:endParaRPr lang="en-US" kern="1200" dirty="0"/>
            </a:p>
          </p:txBody>
        </p:sp>
        <p:sp>
          <p:nvSpPr>
            <p:cNvPr id="46" name="Rounded Rectangle 4"/>
            <p:cNvSpPr/>
            <p:nvPr/>
          </p:nvSpPr>
          <p:spPr>
            <a:xfrm>
              <a:off x="1828800" y="1630973"/>
              <a:ext cx="2286000" cy="514350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TCP</a:t>
              </a:r>
              <a:endParaRPr lang="en-US" kern="1200" dirty="0"/>
            </a:p>
          </p:txBody>
        </p:sp>
        <p:sp>
          <p:nvSpPr>
            <p:cNvPr id="47" name="Rounded Rectangle 4"/>
            <p:cNvSpPr/>
            <p:nvPr/>
          </p:nvSpPr>
          <p:spPr>
            <a:xfrm>
              <a:off x="2362200" y="1688123"/>
              <a:ext cx="1676400" cy="404445"/>
            </a:xfrm>
            <a:prstGeom prst="rect">
              <a:avLst/>
            </a:prstGeom>
            <a:solidFill>
              <a:srgbClr val="F07F09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HTTP</a:t>
              </a:r>
              <a:endParaRPr lang="en-US" kern="1200" dirty="0"/>
            </a:p>
          </p:txBody>
        </p:sp>
        <p:sp>
          <p:nvSpPr>
            <p:cNvPr id="48" name="Rounded Rectangle 4"/>
            <p:cNvSpPr/>
            <p:nvPr/>
          </p:nvSpPr>
          <p:spPr>
            <a:xfrm>
              <a:off x="2971800" y="1740877"/>
              <a:ext cx="990599" cy="2901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Request</a:t>
              </a:r>
              <a:endParaRPr lang="en-US" kern="1200" dirty="0"/>
            </a:p>
          </p:txBody>
        </p:sp>
      </p:grpSp>
      <p:sp>
        <p:nvSpPr>
          <p:cNvPr id="49" name="Rounded Rectangle 4"/>
          <p:cNvSpPr/>
          <p:nvPr/>
        </p:nvSpPr>
        <p:spPr>
          <a:xfrm>
            <a:off x="938149" y="4286091"/>
            <a:ext cx="3596054" cy="101498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Ethernet</a:t>
            </a:r>
            <a:endParaRPr lang="en-US" kern="12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956098" y="4286711"/>
            <a:ext cx="3596054" cy="1014984"/>
            <a:chOff x="649200" y="1504944"/>
            <a:chExt cx="3596054" cy="761238"/>
          </a:xfrm>
        </p:grpSpPr>
        <p:sp>
          <p:nvSpPr>
            <p:cNvPr id="51" name="Rounded Rectangle 4"/>
            <p:cNvSpPr/>
            <p:nvPr/>
          </p:nvSpPr>
          <p:spPr>
            <a:xfrm>
              <a:off x="649200" y="1504944"/>
              <a:ext cx="3596054" cy="761238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Ethernet</a:t>
              </a:r>
              <a:endParaRPr lang="en-US" kern="1200" dirty="0"/>
            </a:p>
          </p:txBody>
        </p:sp>
        <p:sp>
          <p:nvSpPr>
            <p:cNvPr id="52" name="Rounded Rectangle 4"/>
            <p:cNvSpPr/>
            <p:nvPr/>
          </p:nvSpPr>
          <p:spPr>
            <a:xfrm>
              <a:off x="1524000" y="1558436"/>
              <a:ext cx="2667000" cy="644652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IP</a:t>
              </a:r>
              <a:endParaRPr lang="en-US" kern="1200" dirty="0"/>
            </a:p>
          </p:txBody>
        </p:sp>
        <p:sp>
          <p:nvSpPr>
            <p:cNvPr id="53" name="Rounded Rectangle 4"/>
            <p:cNvSpPr/>
            <p:nvPr/>
          </p:nvSpPr>
          <p:spPr>
            <a:xfrm>
              <a:off x="1828800" y="1630973"/>
              <a:ext cx="2286000" cy="514350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TCP</a:t>
              </a:r>
              <a:endParaRPr lang="en-US" kern="1200" dirty="0"/>
            </a:p>
          </p:txBody>
        </p:sp>
        <p:sp>
          <p:nvSpPr>
            <p:cNvPr id="54" name="Rounded Rectangle 4"/>
            <p:cNvSpPr/>
            <p:nvPr/>
          </p:nvSpPr>
          <p:spPr>
            <a:xfrm>
              <a:off x="2362200" y="1688123"/>
              <a:ext cx="1676400" cy="404445"/>
            </a:xfrm>
            <a:prstGeom prst="rect">
              <a:avLst/>
            </a:prstGeom>
            <a:solidFill>
              <a:srgbClr val="F07F09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HTTP</a:t>
              </a:r>
              <a:endParaRPr lang="en-US" kern="1200" dirty="0"/>
            </a:p>
          </p:txBody>
        </p:sp>
        <p:sp>
          <p:nvSpPr>
            <p:cNvPr id="55" name="Rounded Rectangle 4"/>
            <p:cNvSpPr/>
            <p:nvPr/>
          </p:nvSpPr>
          <p:spPr>
            <a:xfrm>
              <a:off x="2971800" y="1740877"/>
              <a:ext cx="990599" cy="2901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Request</a:t>
              </a:r>
              <a:endParaRPr lang="en-US" kern="12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79016" y="4368803"/>
            <a:ext cx="2667000" cy="859536"/>
            <a:chOff x="6172200" y="3181350"/>
            <a:chExt cx="2667000" cy="644652"/>
          </a:xfrm>
        </p:grpSpPr>
        <p:sp>
          <p:nvSpPr>
            <p:cNvPr id="57" name="Rounded Rectangle 4"/>
            <p:cNvSpPr/>
            <p:nvPr/>
          </p:nvSpPr>
          <p:spPr>
            <a:xfrm>
              <a:off x="6172200" y="3181350"/>
              <a:ext cx="2667000" cy="644652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IP</a:t>
              </a:r>
              <a:endParaRPr lang="en-US" kern="1200" dirty="0"/>
            </a:p>
          </p:txBody>
        </p:sp>
        <p:sp>
          <p:nvSpPr>
            <p:cNvPr id="58" name="Rounded Rectangle 4"/>
            <p:cNvSpPr/>
            <p:nvPr/>
          </p:nvSpPr>
          <p:spPr>
            <a:xfrm>
              <a:off x="6477000" y="3253887"/>
              <a:ext cx="2286000" cy="514350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TCP</a:t>
              </a:r>
              <a:endParaRPr lang="en-US" kern="1200" dirty="0"/>
            </a:p>
          </p:txBody>
        </p:sp>
        <p:sp>
          <p:nvSpPr>
            <p:cNvPr id="59" name="Rounded Rectangle 4"/>
            <p:cNvSpPr/>
            <p:nvPr/>
          </p:nvSpPr>
          <p:spPr>
            <a:xfrm>
              <a:off x="7010400" y="3311037"/>
              <a:ext cx="1676400" cy="404445"/>
            </a:xfrm>
            <a:prstGeom prst="rect">
              <a:avLst/>
            </a:prstGeom>
            <a:solidFill>
              <a:srgbClr val="F07F09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HTTP</a:t>
              </a:r>
              <a:endParaRPr lang="en-US" kern="1200" dirty="0"/>
            </a:p>
          </p:txBody>
        </p:sp>
        <p:sp>
          <p:nvSpPr>
            <p:cNvPr id="60" name="Rounded Rectangle 4"/>
            <p:cNvSpPr/>
            <p:nvPr/>
          </p:nvSpPr>
          <p:spPr>
            <a:xfrm>
              <a:off x="7620000" y="3363791"/>
              <a:ext cx="990599" cy="2901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Request</a:t>
              </a:r>
              <a:endParaRPr lang="en-US" kern="1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83816" y="3389374"/>
            <a:ext cx="2286000" cy="685800"/>
            <a:chOff x="6477000" y="2446778"/>
            <a:chExt cx="2286000" cy="514350"/>
          </a:xfrm>
        </p:grpSpPr>
        <p:sp>
          <p:nvSpPr>
            <p:cNvPr id="62" name="Rounded Rectangle 4"/>
            <p:cNvSpPr/>
            <p:nvPr/>
          </p:nvSpPr>
          <p:spPr>
            <a:xfrm>
              <a:off x="6477000" y="2446778"/>
              <a:ext cx="2286000" cy="514350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TCP</a:t>
              </a:r>
              <a:endParaRPr lang="en-US" kern="1200" dirty="0"/>
            </a:p>
          </p:txBody>
        </p:sp>
        <p:sp>
          <p:nvSpPr>
            <p:cNvPr id="63" name="Rounded Rectangle 4"/>
            <p:cNvSpPr/>
            <p:nvPr/>
          </p:nvSpPr>
          <p:spPr>
            <a:xfrm>
              <a:off x="7010400" y="2503928"/>
              <a:ext cx="1676400" cy="404445"/>
            </a:xfrm>
            <a:prstGeom prst="rect">
              <a:avLst/>
            </a:prstGeom>
            <a:solidFill>
              <a:srgbClr val="F07F09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HTTP</a:t>
              </a:r>
              <a:endParaRPr lang="en-US" kern="1200" dirty="0"/>
            </a:p>
          </p:txBody>
        </p:sp>
        <p:sp>
          <p:nvSpPr>
            <p:cNvPr id="64" name="Rounded Rectangle 4"/>
            <p:cNvSpPr/>
            <p:nvPr/>
          </p:nvSpPr>
          <p:spPr>
            <a:xfrm>
              <a:off x="7620000" y="2556682"/>
              <a:ext cx="990599" cy="2901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Request</a:t>
              </a:r>
              <a:endParaRPr lang="en-US" kern="1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17216" y="2406225"/>
            <a:ext cx="1676400" cy="539260"/>
            <a:chOff x="7010400" y="1709416"/>
            <a:chExt cx="1676400" cy="404445"/>
          </a:xfrm>
        </p:grpSpPr>
        <p:sp>
          <p:nvSpPr>
            <p:cNvPr id="66" name="Rounded Rectangle 4"/>
            <p:cNvSpPr/>
            <p:nvPr/>
          </p:nvSpPr>
          <p:spPr>
            <a:xfrm>
              <a:off x="7010400" y="1709416"/>
              <a:ext cx="1676400" cy="404445"/>
            </a:xfrm>
            <a:prstGeom prst="rect">
              <a:avLst/>
            </a:prstGeom>
            <a:solidFill>
              <a:srgbClr val="F07F09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HTTP</a:t>
              </a:r>
              <a:endParaRPr lang="en-US" kern="1200" dirty="0"/>
            </a:p>
          </p:txBody>
        </p:sp>
        <p:sp>
          <p:nvSpPr>
            <p:cNvPr id="67" name="Rounded Rectangle 4"/>
            <p:cNvSpPr/>
            <p:nvPr/>
          </p:nvSpPr>
          <p:spPr>
            <a:xfrm>
              <a:off x="7620000" y="1762170"/>
              <a:ext cx="990599" cy="2901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Request</a:t>
              </a:r>
              <a:endParaRPr lang="en-US" kern="1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612901" y="2400364"/>
            <a:ext cx="1676400" cy="539260"/>
            <a:chOff x="2362200" y="1688123"/>
            <a:chExt cx="1676400" cy="404445"/>
          </a:xfrm>
        </p:grpSpPr>
        <p:sp>
          <p:nvSpPr>
            <p:cNvPr id="69" name="Rounded Rectangle 4"/>
            <p:cNvSpPr/>
            <p:nvPr/>
          </p:nvSpPr>
          <p:spPr>
            <a:xfrm>
              <a:off x="2362200" y="1688123"/>
              <a:ext cx="1676400" cy="404445"/>
            </a:xfrm>
            <a:prstGeom prst="rect">
              <a:avLst/>
            </a:prstGeom>
            <a:solidFill>
              <a:srgbClr val="F07F09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HTTP</a:t>
              </a:r>
              <a:endParaRPr lang="en-US" kern="1200" dirty="0"/>
            </a:p>
          </p:txBody>
        </p:sp>
        <p:sp>
          <p:nvSpPr>
            <p:cNvPr id="70" name="Rounded Rectangle 4"/>
            <p:cNvSpPr/>
            <p:nvPr/>
          </p:nvSpPr>
          <p:spPr>
            <a:xfrm>
              <a:off x="2971800" y="1740877"/>
              <a:ext cx="990599" cy="2901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Request</a:t>
              </a:r>
              <a:endParaRPr lang="en-US" kern="1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560945" y="5700859"/>
            <a:ext cx="826493" cy="304800"/>
            <a:chOff x="990600" y="4171950"/>
            <a:chExt cx="3200400" cy="228600"/>
          </a:xfrm>
        </p:grpSpPr>
        <p:cxnSp>
          <p:nvCxnSpPr>
            <p:cNvPr id="72" name="Elbow Connector 71"/>
            <p:cNvCxnSpPr/>
            <p:nvPr/>
          </p:nvCxnSpPr>
          <p:spPr bwMode="auto">
            <a:xfrm flipV="1">
              <a:off x="990600" y="4171950"/>
              <a:ext cx="3810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Elbow Connector 72"/>
            <p:cNvCxnSpPr/>
            <p:nvPr/>
          </p:nvCxnSpPr>
          <p:spPr bwMode="auto">
            <a:xfrm>
              <a:off x="1295400" y="4171950"/>
              <a:ext cx="457200" cy="228600"/>
            </a:xfrm>
            <a:prstGeom prst="bentConnector3">
              <a:avLst>
                <a:gd name="adj1" fmla="val 60417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Elbow Connector 73"/>
            <p:cNvCxnSpPr/>
            <p:nvPr/>
          </p:nvCxnSpPr>
          <p:spPr bwMode="auto">
            <a:xfrm flipV="1">
              <a:off x="1600200" y="4171950"/>
              <a:ext cx="3048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Elbow Connector 74"/>
            <p:cNvCxnSpPr/>
            <p:nvPr/>
          </p:nvCxnSpPr>
          <p:spPr bwMode="auto">
            <a:xfrm>
              <a:off x="1828800" y="4171950"/>
              <a:ext cx="533400" cy="228600"/>
            </a:xfrm>
            <a:prstGeom prst="bentConnector3">
              <a:avLst>
                <a:gd name="adj1" fmla="val 12947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Elbow Connector 75"/>
            <p:cNvCxnSpPr/>
            <p:nvPr/>
          </p:nvCxnSpPr>
          <p:spPr bwMode="auto">
            <a:xfrm flipV="1">
              <a:off x="2209800" y="4171950"/>
              <a:ext cx="3810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Elbow Connector 76"/>
            <p:cNvCxnSpPr/>
            <p:nvPr/>
          </p:nvCxnSpPr>
          <p:spPr bwMode="auto">
            <a:xfrm>
              <a:off x="2514600" y="4171950"/>
              <a:ext cx="381000" cy="228600"/>
            </a:xfrm>
            <a:prstGeom prst="bentConnector3">
              <a:avLst>
                <a:gd name="adj1" fmla="val 7125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Elbow Connector 77"/>
            <p:cNvCxnSpPr/>
            <p:nvPr/>
          </p:nvCxnSpPr>
          <p:spPr bwMode="auto">
            <a:xfrm flipV="1">
              <a:off x="2816105" y="4171950"/>
              <a:ext cx="231895" cy="228600"/>
            </a:xfrm>
            <a:prstGeom prst="bentConnector3">
              <a:avLst>
                <a:gd name="adj1" fmla="val 39731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Elbow Connector 78"/>
            <p:cNvCxnSpPr/>
            <p:nvPr/>
          </p:nvCxnSpPr>
          <p:spPr bwMode="auto">
            <a:xfrm>
              <a:off x="2971800" y="4171950"/>
              <a:ext cx="304800" cy="228600"/>
            </a:xfrm>
            <a:prstGeom prst="bentConnector3">
              <a:avLst>
                <a:gd name="adj1" fmla="val 29687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Elbow Connector 79"/>
            <p:cNvCxnSpPr/>
            <p:nvPr/>
          </p:nvCxnSpPr>
          <p:spPr bwMode="auto">
            <a:xfrm flipV="1">
              <a:off x="3120905" y="4171950"/>
              <a:ext cx="308095" cy="228600"/>
            </a:xfrm>
            <a:prstGeom prst="bentConnector3">
              <a:avLst>
                <a:gd name="adj1" fmla="val 63823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Elbow Connector 80"/>
            <p:cNvCxnSpPr/>
            <p:nvPr/>
          </p:nvCxnSpPr>
          <p:spPr bwMode="auto">
            <a:xfrm>
              <a:off x="3352800" y="4171950"/>
              <a:ext cx="263404" cy="228600"/>
            </a:xfrm>
            <a:prstGeom prst="bentConnector3">
              <a:avLst>
                <a:gd name="adj1" fmla="val 44293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Elbow Connector 81"/>
            <p:cNvCxnSpPr/>
            <p:nvPr/>
          </p:nvCxnSpPr>
          <p:spPr bwMode="auto">
            <a:xfrm flipV="1">
              <a:off x="3505200" y="4171950"/>
              <a:ext cx="381000" cy="22860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Elbow Connector 82"/>
            <p:cNvCxnSpPr/>
            <p:nvPr/>
          </p:nvCxnSpPr>
          <p:spPr bwMode="auto">
            <a:xfrm>
              <a:off x="3810000" y="4171950"/>
              <a:ext cx="381000" cy="228600"/>
            </a:xfrm>
            <a:prstGeom prst="bentConnector3">
              <a:avLst>
                <a:gd name="adj1" fmla="val 7125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66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493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Advantages of Layers</a:t>
            </a:r>
          </a:p>
          <a:p>
            <a:pPr lvl="1"/>
            <a:r>
              <a:rPr lang="en-US" dirty="0" smtClean="0"/>
              <a:t>Networking functionality is modular and the software/hardware at any layer can be more easily substituted</a:t>
            </a:r>
          </a:p>
          <a:p>
            <a:pPr lvl="2"/>
            <a:r>
              <a:rPr lang="en-US" dirty="0" smtClean="0"/>
              <a:t>E.g., substitute wired for wireless at the physical layer</a:t>
            </a:r>
          </a:p>
          <a:p>
            <a:pPr lvl="1"/>
            <a:r>
              <a:rPr lang="en-US" dirty="0" smtClean="0"/>
              <a:t>Easier to troubleshoot or make changes to one layer at a time</a:t>
            </a:r>
          </a:p>
          <a:p>
            <a:pPr lvl="1"/>
            <a:r>
              <a:rPr lang="en-US" dirty="0" smtClean="0"/>
              <a:t>Application developers only need to worry about the application layer in their programs </a:t>
            </a:r>
            <a:endParaRPr lang="en-US" dirty="0"/>
          </a:p>
          <a:p>
            <a:r>
              <a:rPr lang="en-US" dirty="0" smtClean="0"/>
              <a:t>Disadvantages of Layers</a:t>
            </a:r>
            <a:endParaRPr lang="en-US" dirty="0"/>
          </a:p>
          <a:p>
            <a:pPr lvl="1"/>
            <a:r>
              <a:rPr lang="en-US" dirty="0"/>
              <a:t>Inefficient </a:t>
            </a:r>
            <a:r>
              <a:rPr lang="en-US" dirty="0" smtClean="0"/>
              <a:t>because the encapsulation/de-encapsulation at each layer requires processing</a:t>
            </a:r>
            <a:endParaRPr lang="en-US" dirty="0"/>
          </a:p>
          <a:p>
            <a:pPr lvl="1"/>
            <a:r>
              <a:rPr lang="en-US" dirty="0" smtClean="0"/>
              <a:t>Inefficient because encapsulation in a PDU increases overhead at each layer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ensure that hardware </a:t>
            </a:r>
            <a:r>
              <a:rPr lang="en-US" dirty="0"/>
              <a:t>and software </a:t>
            </a:r>
            <a:r>
              <a:rPr lang="en-US" dirty="0" smtClean="0"/>
              <a:t>from different vendors work together and “speak </a:t>
            </a:r>
            <a:r>
              <a:rPr lang="en-US" dirty="0"/>
              <a:t>the same language”</a:t>
            </a:r>
          </a:p>
          <a:p>
            <a:r>
              <a:rPr lang="en-US" dirty="0" smtClean="0"/>
              <a:t>De jure standards</a:t>
            </a:r>
          </a:p>
          <a:p>
            <a:pPr lvl="1"/>
            <a:r>
              <a:rPr lang="en-US" dirty="0" smtClean="0"/>
              <a:t>Formalized</a:t>
            </a:r>
            <a:r>
              <a:rPr lang="en-US" dirty="0"/>
              <a:t> </a:t>
            </a:r>
            <a:r>
              <a:rPr lang="en-US" dirty="0" smtClean="0"/>
              <a:t>by an industry or government body</a:t>
            </a:r>
            <a:endParaRPr lang="en-US" dirty="0"/>
          </a:p>
          <a:p>
            <a:pPr lvl="1"/>
            <a:r>
              <a:rPr lang="en-US" dirty="0" smtClean="0"/>
              <a:t>e.g. HTTP, IEEE 802.3, 802.11n</a:t>
            </a:r>
          </a:p>
          <a:p>
            <a:r>
              <a:rPr lang="en-US" dirty="0" smtClean="0"/>
              <a:t>De facto standards</a:t>
            </a:r>
          </a:p>
          <a:p>
            <a:pPr lvl="1"/>
            <a:r>
              <a:rPr lang="en-US" dirty="0" smtClean="0"/>
              <a:t>Widely accepted, but not formalized</a:t>
            </a:r>
            <a:endParaRPr lang="en-US" dirty="0"/>
          </a:p>
          <a:p>
            <a:pPr lvl="1"/>
            <a:r>
              <a:rPr lang="en-US" dirty="0" smtClean="0"/>
              <a:t>e.g. Microsoft Windows</a:t>
            </a:r>
          </a:p>
          <a:p>
            <a:pPr lvl="1"/>
            <a:r>
              <a:rPr lang="en-US" dirty="0" smtClean="0"/>
              <a:t>Often become de jure standards eventually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jure standardization process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9516459"/>
              </p:ext>
            </p:extLst>
          </p:nvPr>
        </p:nvGraphicFramePr>
        <p:xfrm>
          <a:off x="1752600" y="2286000"/>
          <a:ext cx="6096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0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Network Standards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11300" y="2082800"/>
            <a:ext cx="7320280" cy="4318000"/>
            <a:chOff x="1511300" y="2082800"/>
            <a:chExt cx="7320280" cy="4318000"/>
          </a:xfrm>
        </p:grpSpPr>
        <p:pic>
          <p:nvPicPr>
            <p:cNvPr id="7" name="Picture 6" descr="c01f005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267200" y="2286000"/>
              <a:ext cx="4564380" cy="38036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1300" y="2082800"/>
              <a:ext cx="2527300" cy="431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3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Networks are Important</a:t>
            </a:r>
          </a:p>
          <a:p>
            <a:r>
              <a:rPr lang="en-US" dirty="0" smtClean="0"/>
              <a:t>Basic Network Components</a:t>
            </a:r>
          </a:p>
          <a:p>
            <a:r>
              <a:rPr lang="en-US" dirty="0" smtClean="0"/>
              <a:t>Network Types</a:t>
            </a:r>
          </a:p>
          <a:p>
            <a:r>
              <a:rPr lang="en-US" dirty="0" smtClean="0"/>
              <a:t>Network Layers</a:t>
            </a:r>
          </a:p>
          <a:p>
            <a:r>
              <a:rPr lang="en-US" dirty="0" smtClean="0"/>
              <a:t>Network Standards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Implications for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your own device (BYOD)</a:t>
            </a:r>
          </a:p>
          <a:p>
            <a:pPr lvl="1"/>
            <a:r>
              <a:rPr lang="en-US" dirty="0" smtClean="0"/>
              <a:t>Huge demand for employees to connect their personal smartphones, tablets, and other devices to organizational networks</a:t>
            </a:r>
          </a:p>
          <a:p>
            <a:pPr lvl="1"/>
            <a:r>
              <a:rPr lang="en-US" dirty="0" smtClean="0"/>
              <a:t>Security challenges</a:t>
            </a:r>
          </a:p>
          <a:p>
            <a:pPr lvl="1"/>
            <a:r>
              <a:rPr lang="en-US" dirty="0" smtClean="0"/>
              <a:t>Who is responsible for support?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of Things</a:t>
            </a:r>
          </a:p>
          <a:p>
            <a:pPr lvl="1"/>
            <a:r>
              <a:rPr lang="en-US" dirty="0" smtClean="0"/>
              <a:t>Everything connects to the network!</a:t>
            </a:r>
          </a:p>
          <a:p>
            <a:pPr lvl="2"/>
            <a:r>
              <a:rPr lang="en-US" dirty="0" smtClean="0"/>
              <a:t>e.g., cars, refrigerators, thermostats, shoes, doors, etc.</a:t>
            </a:r>
          </a:p>
          <a:p>
            <a:pPr lvl="1"/>
            <a:r>
              <a:rPr lang="en-US" dirty="0" smtClean="0"/>
              <a:t>Networks need to support the increased demands of these devices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Massively Online</a:t>
            </a:r>
          </a:p>
          <a:p>
            <a:pPr lvl="1"/>
            <a:r>
              <a:rPr lang="en-US" dirty="0" smtClean="0"/>
              <a:t>Not just multiplayer online games</a:t>
            </a:r>
          </a:p>
          <a:p>
            <a:pPr lvl="1"/>
            <a:r>
              <a:rPr lang="en-US" dirty="0" smtClean="0"/>
              <a:t>Massive open online courses (MOOC)</a:t>
            </a:r>
          </a:p>
          <a:p>
            <a:pPr lvl="1"/>
            <a:r>
              <a:rPr lang="en-US" dirty="0" smtClean="0"/>
              <a:t>Millions online participating is social media and other activities</a:t>
            </a:r>
          </a:p>
          <a:p>
            <a:pPr lvl="1"/>
            <a:r>
              <a:rPr lang="en-US" dirty="0" smtClean="0"/>
              <a:t>Will require greater network infrastructure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and the Internet change (almost) everything</a:t>
            </a:r>
          </a:p>
          <a:p>
            <a:r>
              <a:rPr lang="en-US" dirty="0" smtClean="0"/>
              <a:t>Today’s networking is driven by standards</a:t>
            </a:r>
          </a:p>
          <a:p>
            <a:r>
              <a:rPr lang="en-US" dirty="0" smtClean="0"/>
              <a:t>As network demand increases, so will storage demands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Networks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Data, data, data!</a:t>
            </a:r>
          </a:p>
          <a:p>
            <a:r>
              <a:rPr lang="en-US" smtClean="0"/>
              <a:t>Modern organizations rely on the efficient transmission of data</a:t>
            </a:r>
          </a:p>
          <a:p>
            <a:r>
              <a:rPr lang="en-US" smtClean="0"/>
              <a:t>Enables distributed systems, real-time communication, electronic commerce, social media, and the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Networks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2016, Cisco estimates that over 3,000 Petabytes of information will be transferred over the Internet </a:t>
            </a:r>
            <a:r>
              <a:rPr lang="en-US" b="1" dirty="0" smtClean="0"/>
              <a:t>DAILY</a:t>
            </a:r>
            <a:r>
              <a:rPr lang="en-US" dirty="0" smtClean="0"/>
              <a:t>!</a:t>
            </a:r>
          </a:p>
          <a:p>
            <a:r>
              <a:rPr lang="en-US" dirty="0" smtClean="0"/>
              <a:t>Netflix accounts for around </a:t>
            </a:r>
            <a:r>
              <a:rPr lang="en-US" b="1" dirty="0" smtClean="0"/>
              <a:t>1/3</a:t>
            </a:r>
            <a:r>
              <a:rPr lang="en-US" dirty="0" smtClean="0"/>
              <a:t> of primetime downstream traffic</a:t>
            </a:r>
          </a:p>
          <a:p>
            <a:r>
              <a:rPr lang="en-US" dirty="0" smtClean="0"/>
              <a:t>During the holiday 2013 season, Amazon sold an average of 426 items per </a:t>
            </a:r>
            <a:r>
              <a:rPr lang="en-US" b="1" dirty="0" smtClean="0"/>
              <a:t>SECOND</a:t>
            </a:r>
            <a:r>
              <a:rPr lang="en-US" dirty="0" smtClean="0"/>
              <a:t>!</a:t>
            </a:r>
          </a:p>
          <a:p>
            <a:r>
              <a:rPr lang="en-US" dirty="0" smtClean="0"/>
              <a:t>As of 2012, every </a:t>
            </a:r>
            <a:r>
              <a:rPr lang="en-US" b="1" dirty="0" smtClean="0"/>
              <a:t>DAY</a:t>
            </a:r>
            <a:r>
              <a:rPr lang="en-US" dirty="0" smtClean="0"/>
              <a:t> on Facebook there are:</a:t>
            </a:r>
          </a:p>
          <a:p>
            <a:pPr lvl="1"/>
            <a:r>
              <a:rPr lang="en-US" dirty="0" smtClean="0"/>
              <a:t>2.7 Billion Likes</a:t>
            </a:r>
          </a:p>
          <a:p>
            <a:pPr lvl="1"/>
            <a:r>
              <a:rPr lang="en-US" dirty="0" smtClean="0"/>
              <a:t>300 Million Photos uploaded</a:t>
            </a:r>
          </a:p>
          <a:p>
            <a:pPr lvl="1"/>
            <a:r>
              <a:rPr lang="en-US" dirty="0" smtClean="0"/>
              <a:t>&gt;500 Terabytes of data transmitted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</a:t>
            </a:r>
            <a:r>
              <a:rPr lang="en-US" b="1" dirty="0" smtClean="0"/>
              <a:t>Communications </a:t>
            </a:r>
            <a:r>
              <a:rPr lang="en-US" dirty="0"/>
              <a:t>is the movement of computer information from one point to </a:t>
            </a:r>
            <a:r>
              <a:rPr lang="en-US" dirty="0" smtClean="0"/>
              <a:t>another by </a:t>
            </a:r>
            <a:r>
              <a:rPr lang="en-US" dirty="0"/>
              <a:t>means of electrical or optical </a:t>
            </a:r>
            <a:r>
              <a:rPr lang="en-US" dirty="0" smtClean="0"/>
              <a:t>transmission systems</a:t>
            </a:r>
          </a:p>
          <a:p>
            <a:r>
              <a:rPr lang="en-US" b="1" dirty="0" smtClean="0"/>
              <a:t>Telecommunications</a:t>
            </a:r>
            <a:r>
              <a:rPr lang="en-US" dirty="0"/>
              <a:t> </a:t>
            </a:r>
            <a:r>
              <a:rPr lang="en-US" dirty="0" smtClean="0"/>
              <a:t>is a broader term and includes </a:t>
            </a:r>
            <a:r>
              <a:rPr lang="en-US" dirty="0"/>
              <a:t>the transmission of voice and video (images and graphics) as well as data and </a:t>
            </a:r>
            <a:r>
              <a:rPr lang="en-US" dirty="0" smtClean="0"/>
              <a:t>usually </a:t>
            </a:r>
            <a:r>
              <a:rPr lang="en-US" dirty="0"/>
              <a:t>implies longer distances</a:t>
            </a:r>
          </a:p>
        </p:txBody>
      </p:sp>
    </p:spTree>
    <p:extLst>
      <p:ext uri="{BB962C8B-B14F-4D97-AF65-F5344CB8AC3E}">
        <p14:creationId xmlns:p14="http://schemas.microsoft.com/office/powerpoint/2010/main" val="39446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Network Components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Client </a:t>
            </a:r>
            <a:r>
              <a:rPr lang="en-US" dirty="0" smtClean="0"/>
              <a:t>is a </a:t>
            </a:r>
            <a:r>
              <a:rPr lang="en-US" dirty="0"/>
              <a:t>user device to access </a:t>
            </a:r>
            <a:r>
              <a:rPr lang="en-US" dirty="0" smtClean="0"/>
              <a:t>network and receive data from server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e.g., desktops, laptops, tablets, cell phones, </a:t>
            </a:r>
            <a:r>
              <a:rPr lang="en-US" dirty="0"/>
              <a:t>etc.</a:t>
            </a:r>
          </a:p>
          <a:p>
            <a:pPr>
              <a:defRPr/>
            </a:pPr>
            <a:r>
              <a:rPr lang="en-US" b="1" dirty="0" smtClean="0"/>
              <a:t>Server </a:t>
            </a:r>
            <a:r>
              <a:rPr lang="en-US" dirty="0" smtClean="0"/>
              <a:t>is a device that stores and transmits data to a client</a:t>
            </a:r>
          </a:p>
          <a:p>
            <a:pPr lvl="1">
              <a:defRPr/>
            </a:pPr>
            <a:r>
              <a:rPr lang="en-US" dirty="0" smtClean="0"/>
              <a:t>e.g., Web server, mail server, file server</a:t>
            </a:r>
            <a:endParaRPr lang="en-US" dirty="0"/>
          </a:p>
          <a:p>
            <a:pPr>
              <a:defRPr/>
            </a:pPr>
            <a:r>
              <a:rPr lang="en-US" b="1" dirty="0" smtClean="0"/>
              <a:t>Circuit </a:t>
            </a:r>
            <a:r>
              <a:rPr lang="en-US" dirty="0" smtClean="0"/>
              <a:t>is a pathway or connection </a:t>
            </a:r>
            <a:r>
              <a:rPr lang="en-US" dirty="0"/>
              <a:t>between client and </a:t>
            </a:r>
            <a:r>
              <a:rPr lang="en-US" dirty="0" smtClean="0"/>
              <a:t>server</a:t>
            </a:r>
          </a:p>
          <a:p>
            <a:pPr lvl="1">
              <a:defRPr/>
            </a:pPr>
            <a:r>
              <a:rPr lang="en-US" dirty="0" smtClean="0"/>
              <a:t>e.g., copper wire, fiber optic cable, wireless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Basic </a:t>
            </a:r>
            <a:r>
              <a:rPr lang="en-US" dirty="0" smtClean="0">
                <a:solidFill>
                  <a:schemeClr val="tx1"/>
                </a:solidFill>
              </a:rPr>
              <a:t>Network Components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93837" y="1143000"/>
            <a:ext cx="7345363" cy="5334000"/>
            <a:chOff x="1493837" y="1143000"/>
            <a:chExt cx="7345363" cy="533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r="75880"/>
            <a:stretch>
              <a:fillRect/>
            </a:stretch>
          </p:blipFill>
          <p:spPr>
            <a:xfrm>
              <a:off x="1493837" y="1219200"/>
              <a:ext cx="1725836" cy="4953000"/>
            </a:xfrm>
            <a:prstGeom prst="rect">
              <a:avLst/>
            </a:prstGeom>
          </p:spPr>
        </p:pic>
        <p:pic>
          <p:nvPicPr>
            <p:cNvPr id="5" name="Picture 4" descr="c01f001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087175" y="1143000"/>
              <a:ext cx="5752025" cy="533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One way to </a:t>
            </a:r>
            <a:r>
              <a:rPr lang="en-US" dirty="0" smtClean="0"/>
              <a:t>categorize networks is in </a:t>
            </a:r>
            <a:r>
              <a:rPr lang="en-US" dirty="0"/>
              <a:t>terms of geographic </a:t>
            </a:r>
            <a:r>
              <a:rPr lang="en-US" dirty="0" smtClean="0"/>
              <a:t>scope: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Local Area Networks (</a:t>
            </a:r>
            <a:r>
              <a:rPr lang="en-US" b="1" dirty="0" smtClean="0"/>
              <a:t>LANs)</a:t>
            </a:r>
            <a:endParaRPr lang="en-US" b="1" dirty="0"/>
          </a:p>
          <a:p>
            <a:pPr lvl="1"/>
            <a:r>
              <a:rPr lang="en-US" dirty="0"/>
              <a:t>Covers a small, clearly defined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Might contain a single floor or work area or single building</a:t>
            </a:r>
            <a:endParaRPr lang="en-US" dirty="0"/>
          </a:p>
          <a:p>
            <a:pPr lvl="1"/>
            <a:r>
              <a:rPr lang="en-US" dirty="0" smtClean="0"/>
              <a:t>When LANs use wireless circuits, they are called Wireless </a:t>
            </a:r>
            <a:r>
              <a:rPr lang="en-US" dirty="0"/>
              <a:t>Local Area Networks (</a:t>
            </a:r>
            <a:r>
              <a:rPr lang="en-US" dirty="0" smtClean="0"/>
              <a:t>WLAN)</a:t>
            </a:r>
            <a:endParaRPr lang="en-US" dirty="0"/>
          </a:p>
          <a:p>
            <a:r>
              <a:rPr lang="en-US" b="1" dirty="0" smtClean="0"/>
              <a:t>Backbone Networks (BNs)</a:t>
            </a:r>
            <a:endParaRPr lang="en-US" b="1" dirty="0"/>
          </a:p>
          <a:p>
            <a:pPr lvl="1"/>
            <a:r>
              <a:rPr lang="en-US" dirty="0" smtClean="0"/>
              <a:t>High-speed networks </a:t>
            </a:r>
            <a:r>
              <a:rPr lang="en-US" dirty="0"/>
              <a:t>connecting other networks </a:t>
            </a:r>
            <a:r>
              <a:rPr lang="en-US" dirty="0" smtClean="0"/>
              <a:t>together</a:t>
            </a:r>
          </a:p>
          <a:p>
            <a:pPr lvl="1"/>
            <a:r>
              <a:rPr lang="en-US" dirty="0"/>
              <a:t>May span hundreds of feet to several </a:t>
            </a:r>
            <a:r>
              <a:rPr lang="en-US" dirty="0" smtClean="0"/>
              <a:t>miles</a:t>
            </a:r>
            <a:endParaRPr lang="en-US" dirty="0"/>
          </a:p>
          <a:p>
            <a:r>
              <a:rPr lang="en-US" b="1" dirty="0" smtClean="0"/>
              <a:t>Wide Area Networks (WANs)</a:t>
            </a:r>
          </a:p>
          <a:p>
            <a:pPr lvl="1"/>
            <a:r>
              <a:rPr lang="en-US" dirty="0" smtClean="0"/>
              <a:t>Largest geographic scope</a:t>
            </a:r>
          </a:p>
          <a:p>
            <a:pPr lvl="1"/>
            <a:r>
              <a:rPr lang="en-US" dirty="0" smtClean="0"/>
              <a:t>Often composed of leased circuits</a:t>
            </a:r>
          </a:p>
          <a:p>
            <a:pPr lvl="1"/>
            <a:r>
              <a:rPr lang="en-US" dirty="0" smtClean="0"/>
              <a:t>May spans </a:t>
            </a:r>
            <a:r>
              <a:rPr lang="en-US" dirty="0"/>
              <a:t>hundreds or thousands of </a:t>
            </a:r>
            <a:r>
              <a:rPr lang="en-US" dirty="0" smtClean="0"/>
              <a:t>miles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943600"/>
            <a:ext cx="7467600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76200"/>
            <a:ext cx="7491413" cy="1143000"/>
          </a:xfrm>
        </p:spPr>
        <p:txBody>
          <a:bodyPr/>
          <a:lstStyle/>
          <a:p>
            <a:r>
              <a:rPr lang="en-US" dirty="0" smtClean="0"/>
              <a:t>Types of Networks</a:t>
            </a:r>
            <a:endParaRPr lang="en-US" dirty="0"/>
          </a:p>
        </p:txBody>
      </p:sp>
      <p:pic>
        <p:nvPicPr>
          <p:cNvPr id="7" name="Picture 6" descr="c01f002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38400" y="970830"/>
            <a:ext cx="5181600" cy="49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tzgerald12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fitzgerald12e_ppt_template</Template>
  <TotalTime>5917</TotalTime>
  <Words>1040</Words>
  <Application>Microsoft Office PowerPoint</Application>
  <PresentationFormat>On-screen Show (4:3)</PresentationFormat>
  <Paragraphs>226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Times New Roman</vt:lpstr>
      <vt:lpstr>fitzgerald12e_ppt_template</vt:lpstr>
      <vt:lpstr>Business Data Communications &amp; Networking</vt:lpstr>
      <vt:lpstr>Outline</vt:lpstr>
      <vt:lpstr>Why Networks are Important</vt:lpstr>
      <vt:lpstr>Why Networks are Important</vt:lpstr>
      <vt:lpstr>Data Communications</vt:lpstr>
      <vt:lpstr>Basic Network Components</vt:lpstr>
      <vt:lpstr>Basic Network Components</vt:lpstr>
      <vt:lpstr>Types of Networks</vt:lpstr>
      <vt:lpstr>Types of Networks</vt:lpstr>
      <vt:lpstr>Types of Networks</vt:lpstr>
      <vt:lpstr>Network Models</vt:lpstr>
      <vt:lpstr>Network Models</vt:lpstr>
      <vt:lpstr>Network Models</vt:lpstr>
      <vt:lpstr>Network Models</vt:lpstr>
      <vt:lpstr>PowerPoint Presentation</vt:lpstr>
      <vt:lpstr>Network Models</vt:lpstr>
      <vt:lpstr>Network Standards</vt:lpstr>
      <vt:lpstr>Network Standards</vt:lpstr>
      <vt:lpstr>Network Standards</vt:lpstr>
      <vt:lpstr>Trends</vt:lpstr>
      <vt:lpstr>Trends</vt:lpstr>
      <vt:lpstr>Trends</vt:lpstr>
      <vt:lpstr>Implications for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Wells</dc:creator>
  <cp:lastModifiedBy>Viseh, Ron</cp:lastModifiedBy>
  <cp:revision>84</cp:revision>
  <dcterms:created xsi:type="dcterms:W3CDTF">2014-08-01T17:22:09Z</dcterms:created>
  <dcterms:modified xsi:type="dcterms:W3CDTF">2021-01-26T02:53:54Z</dcterms:modified>
</cp:coreProperties>
</file>