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6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AD574-7252-44AB-BFBA-89E049768ADD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67DA6-10A3-4A2E-8DDD-D3F79EAC4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94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2C4C-CF71-40FA-9BA6-BF0C079B1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B71BD-86CB-4658-9E82-E0ECBA01B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4E296-3F06-4D47-82AA-1F9EC26E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1CA7-AF74-491B-BFA4-E014358E9E53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0C7F6-A94B-42A0-A995-B6AA8B03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E1B3E-5E11-4BB6-8F8D-C65E7F73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0ABDE-DB7E-4329-B9C7-99369F7D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ECEEB-2920-4E77-AB49-D3A4290CF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2128E-A7C2-443C-BA1D-09A1C0D9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7DD4-4CCC-4BC2-AF36-72E316183982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F3FFA-83A3-4AB6-8171-7D5F4C6E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AF9DD-1A26-447E-AE54-F7E52A37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8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39449F-93A4-4A54-8062-3D2BAFF10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66913-4DAD-4A71-A201-4413828CE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A7F3-8067-4ECA-B868-9D68D75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3988-D2AC-4FF2-AF1B-A23D022FC268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DA7E6-C6D1-4703-8473-DD2FB4647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6B5A2-A9EE-49B1-AC84-1967490F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1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EC40-6F23-4635-8245-46A2AE78E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D8935-CD12-437A-8ED5-80C6617E2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BF1DB-FEA8-4006-89EF-126DC3E02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574D-8BE3-4D4E-82C1-851ACEBFD71D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25B1F-91F9-4D42-8588-7A45CEB3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805DD-FD0B-4269-98F2-89B90E5B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4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B7CFF-FBBC-4591-92F1-6E0100D41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4BAF9-D396-462E-A0BD-5AD0659E4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BCA34-EA81-4D39-882D-7061DDFD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B155-B815-484C-9917-6CEC6AB6941A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FDBA-68C2-493B-85C8-CB0EAB00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DA27A-4ADB-4466-A5A6-0692A6FE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C787-FBA9-4E94-9D60-FA5315525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DDACA-E068-4A7B-A52C-202B60A4B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3758C-6103-4130-BB50-DCAEF3873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72837-237A-4B02-94E3-FC1844BF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6DED-CC85-4D6B-A0E0-367E6431D912}" type="datetime1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38BC8-E1DD-44E7-94CC-DB778544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FF611-55A1-4B11-A67A-9D107C8D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9C359-0B54-4112-AB20-08F5FBB9A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E8A8E-285F-4073-8DA5-6A3A96118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70554F-B4E6-4017-94E5-69DE269FC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409FAE-2459-4040-BE2A-4CA28DBC7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18B78D-8BEC-4E75-8275-BA83E6372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B7F09-925E-4C21-9147-3A304840B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4B4C-7429-48DA-8D9F-14FC30D50ACF}" type="datetime1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8FB108-0EA5-4816-BA6B-84BB51E3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026F0-2411-4C34-8E97-CBB41347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8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9CA22-E3D2-4744-A530-F4E42490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03BA6-4DBE-4F0A-8E5A-D4FA174F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1E64-261C-4566-98EF-156B6063952C}" type="datetime1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4043A-6CD9-440D-99DA-975096A7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028D6B-7CEA-413E-95FB-61481A68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2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ED330F-5098-4DC4-BE64-31D7316F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57D9-FADE-4335-8777-865A054DA4DC}" type="datetime1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00A4B-9F9F-45C7-BBAA-469E4ABA7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8E8A5-0165-4697-AF2D-8BA7B94F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90215-6DA5-4F5A-8238-040492B9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0E92B-CA5B-4DBB-96D3-84E9E2A74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17A55-829D-4F0E-9CCC-76F2DD9A7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B2719-29C8-4B54-80C3-F8430C5D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19933-038D-479E-9DDA-120FF830315B}" type="datetime1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C16D7-2CBB-4BF5-BA42-BCC059D5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EA762-0461-4CC1-AFD9-5E5BDE51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2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4507E-1259-4C36-B480-792FDE21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61C3E-BF46-4301-A839-25E8194B7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3933C-799D-42B7-B91F-B14C4DA24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31596-CF30-4C11-857E-D1D3B80F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9330-6641-4F2C-9237-561BC68D7713}" type="datetime1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8270C-538E-4034-B44B-EAFA119F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58505-F323-49D4-82BE-A63424994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1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43125-EAAD-49C5-B499-800D94D9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F94B0-D874-419A-A722-464E663A2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8B32C-74B9-4795-B448-3DF43D760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D65E2-64B9-4B8F-A0B7-D286D1602C35}" type="datetime1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4E79B-ECB4-4416-AB95-B3DBF4FD5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0105D-15D6-46CE-AA93-176463BC5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F3421-C84F-48C4-994A-663EC1C1C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5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/>
          <a:lstStyle/>
          <a:p>
            <a:r>
              <a:rPr lang="en-US" dirty="0"/>
              <a:t>Arithmetic Operators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91C1547-2356-49E6-A160-FA85FBED2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406"/>
            <a:ext cx="12105812" cy="418472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A27D5-086D-45DC-8DA9-5F8CB035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7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rmAutofit/>
          </a:bodyPr>
          <a:lstStyle/>
          <a:p>
            <a:r>
              <a:rPr lang="en-US" altLang="en-US" dirty="0"/>
              <a:t>Precedence of Arithmetic Operators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2744B7-4643-43F3-841D-8BC8FF2548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68" r="7738" b="18466"/>
          <a:stretch/>
        </p:blipFill>
        <p:spPr>
          <a:xfrm>
            <a:off x="0" y="1834726"/>
            <a:ext cx="12127688" cy="2889674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FBEF2A-C506-4A9D-A504-F16DA080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76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rmAutofit/>
          </a:bodyPr>
          <a:lstStyle/>
          <a:p>
            <a:r>
              <a:rPr lang="en-US" altLang="en-US" dirty="0"/>
              <a:t>Precedence of Arithmetic Operators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A34115-4E39-43BA-B079-2778B3CBA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532" y="1040946"/>
            <a:ext cx="8458478" cy="572074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D10B2A-E3B5-4536-BFC7-082432DA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9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AND Operator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4FA4B91-D6A9-4DAB-BC0A-A8563C8D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486DC0-15C4-46F4-8B71-D13A45158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7823"/>
            <a:ext cx="12184213" cy="2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5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OR Operator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4FA4B91-D6A9-4DAB-BC0A-A8563C8D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70EA8463-863C-40A0-84AE-9886C2789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0777"/>
            <a:ext cx="12155548" cy="289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1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rmAutofit/>
          </a:bodyPr>
          <a:lstStyle/>
          <a:p>
            <a:r>
              <a:rPr lang="en-US" altLang="en-US" dirty="0"/>
              <a:t>Equality and Relational Operators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5EAA81-2AF0-4F1E-88BB-74008FCB15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93" r="6882" b="4029"/>
          <a:stretch/>
        </p:blipFill>
        <p:spPr>
          <a:xfrm>
            <a:off x="1464270" y="1043401"/>
            <a:ext cx="9316997" cy="562756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4FA4B91-D6A9-4DAB-BC0A-A8563C8D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4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Autofit/>
          </a:bodyPr>
          <a:lstStyle/>
          <a:p>
            <a:r>
              <a:rPr lang="en-US" altLang="en-US" sz="4800" dirty="0"/>
              <a:t>Precedence and Associativity of the Operators</a:t>
            </a:r>
            <a:endParaRPr lang="en-US" sz="4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5CA294-769E-4E44-816A-6ECE113B7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98" y="1627492"/>
            <a:ext cx="11920088" cy="3531454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8854DC3-EBC5-4191-8240-831B3486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5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Autofit/>
          </a:bodyPr>
          <a:lstStyle/>
          <a:p>
            <a:r>
              <a:rPr lang="en-US" altLang="en-US" sz="4400" dirty="0"/>
              <a:t>Assignment Operators</a:t>
            </a:r>
            <a:endParaRPr 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9EB909-5624-4334-A33C-B81DF9C230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80" r="8198" b="5918"/>
          <a:stretch/>
        </p:blipFill>
        <p:spPr>
          <a:xfrm>
            <a:off x="0" y="1486082"/>
            <a:ext cx="12107940" cy="3761481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14BC84D-9257-48D6-A743-24136AA5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2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FEF3-C907-4B63-BFEC-1357ADB6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6818"/>
            <a:ext cx="12192000" cy="978947"/>
          </a:xfrm>
        </p:spPr>
        <p:txBody>
          <a:bodyPr>
            <a:noAutofit/>
          </a:bodyPr>
          <a:lstStyle/>
          <a:p>
            <a:r>
              <a:rPr lang="en-US" altLang="en-US" sz="4400" dirty="0"/>
              <a:t>Increment and Decrement Operators</a:t>
            </a:r>
            <a:endParaRPr lang="en-US" sz="4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1A76F0-BA16-4C42-9F04-E4525EB701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4" r="5881" b="13065"/>
          <a:stretch/>
        </p:blipFill>
        <p:spPr>
          <a:xfrm>
            <a:off x="-1" y="1434053"/>
            <a:ext cx="12149305" cy="4543665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D4C2501-E5AE-482F-AE3B-8E4F89DBD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3421-C84F-48C4-994A-663EC1C1C6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2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Arithmetic Operators</vt:lpstr>
      <vt:lpstr>Precedence of Arithmetic Operators</vt:lpstr>
      <vt:lpstr>Precedence of Arithmetic Operators</vt:lpstr>
      <vt:lpstr>Logical AND Operator</vt:lpstr>
      <vt:lpstr>Logical OR Operator</vt:lpstr>
      <vt:lpstr>Equality and Relational Operators</vt:lpstr>
      <vt:lpstr>Precedence and Associativity of the Operators</vt:lpstr>
      <vt:lpstr>Assignment Operators</vt:lpstr>
      <vt:lpstr>Increment and Decrement Operators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Operators</dc:title>
  <dc:creator>Mehran Viseh</dc:creator>
  <cp:lastModifiedBy>Mehran Viseh</cp:lastModifiedBy>
  <cp:revision>6</cp:revision>
  <dcterms:created xsi:type="dcterms:W3CDTF">2019-10-23T02:27:16Z</dcterms:created>
  <dcterms:modified xsi:type="dcterms:W3CDTF">2019-10-23T02:53:52Z</dcterms:modified>
</cp:coreProperties>
</file>